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14" r:id="rId2"/>
    <p:sldId id="573" r:id="rId3"/>
    <p:sldId id="574" r:id="rId4"/>
    <p:sldId id="577" r:id="rId5"/>
    <p:sldId id="332" r:id="rId6"/>
    <p:sldId id="569" r:id="rId7"/>
    <p:sldId id="582" r:id="rId8"/>
    <p:sldId id="578" r:id="rId9"/>
    <p:sldId id="572" r:id="rId10"/>
    <p:sldId id="583" r:id="rId11"/>
    <p:sldId id="585" r:id="rId12"/>
    <p:sldId id="581" r:id="rId13"/>
    <p:sldId id="570" r:id="rId14"/>
    <p:sldId id="502" r:id="rId15"/>
    <p:sldId id="336" r:id="rId16"/>
    <p:sldId id="358" r:id="rId17"/>
    <p:sldId id="503" r:id="rId18"/>
    <p:sldId id="534" r:id="rId19"/>
    <p:sldId id="535" r:id="rId20"/>
    <p:sldId id="579" r:id="rId21"/>
    <p:sldId id="580" r:id="rId22"/>
    <p:sldId id="537" r:id="rId23"/>
    <p:sldId id="538" r:id="rId24"/>
    <p:sldId id="568" r:id="rId25"/>
    <p:sldId id="584" r:id="rId26"/>
    <p:sldId id="318" r:id="rId27"/>
  </p:sldIdLst>
  <p:sldSz cx="12190413" cy="6859588"/>
  <p:notesSz cx="6858000" cy="9144000"/>
  <p:custDataLst>
    <p:tags r:id="rId29"/>
  </p:custData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61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37B"/>
    <a:srgbClr val="206252"/>
    <a:srgbClr val="9BD8C8"/>
    <a:srgbClr val="8FDAC8"/>
    <a:srgbClr val="B4E6DA"/>
    <a:srgbClr val="4DC3AB"/>
    <a:srgbClr val="217BFF"/>
    <a:srgbClr val="91D2EF"/>
    <a:srgbClr val="00B0F0"/>
    <a:srgbClr val="FFB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2" autoAdjust="0"/>
    <p:restoredTop sz="93926" autoAdjust="0"/>
  </p:normalViewPr>
  <p:slideViewPr>
    <p:cSldViewPr>
      <p:cViewPr varScale="1">
        <p:scale>
          <a:sx n="63" d="100"/>
          <a:sy n="63" d="100"/>
        </p:scale>
        <p:origin x="808" y="48"/>
      </p:cViewPr>
      <p:guideLst>
        <p:guide orient="horz" pos="2158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235852918576"/>
          <c:y val="9.7456056047562217E-2"/>
          <c:w val="0.58390676300235034"/>
          <c:h val="0.8603754581626271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6976-4C82-B3F3-A79984BBFD61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6976-4C82-B3F3-A79984BBFD61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6976-4C82-B3F3-A79984BBFD61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6976-4C82-B3F3-A79984BBFD61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6976-4C82-B3F3-A79984BBFD61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6976-4C82-B3F3-A79984BBFD61}"/>
              </c:ext>
            </c:extLst>
          </c:dPt>
          <c:dPt>
            <c:idx val="6"/>
            <c:bubble3D val="0"/>
            <c:spPr>
              <a:pattFill prst="ltUpDiag">
                <a:fgClr>
                  <a:schemeClr val="accent1">
                    <a:lumMod val="60000"/>
                  </a:schemeClr>
                </a:fgClr>
                <a:bgClr>
                  <a:schemeClr val="accent1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>
                    <a:lumMod val="6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D-6976-4C82-B3F3-A79984BBFD61}"/>
              </c:ext>
            </c:extLst>
          </c:dPt>
          <c:dPt>
            <c:idx val="7"/>
            <c:bubble3D val="0"/>
            <c:spPr>
              <a:pattFill prst="ltUpDiag">
                <a:fgClr>
                  <a:schemeClr val="accent2">
                    <a:lumMod val="60000"/>
                  </a:schemeClr>
                </a:fgClr>
                <a:bgClr>
                  <a:schemeClr val="accent2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>
                    <a:lumMod val="6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F-6976-4C82-B3F3-A79984BBFD61}"/>
              </c:ext>
            </c:extLst>
          </c:dPt>
          <c:dPt>
            <c:idx val="8"/>
            <c:bubble3D val="0"/>
            <c:spPr>
              <a:pattFill prst="ltUpDiag">
                <a:fgClr>
                  <a:schemeClr val="accent3">
                    <a:lumMod val="60000"/>
                  </a:schemeClr>
                </a:fgClr>
                <a:bgClr>
                  <a:schemeClr val="accent3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lumMod val="6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1-6976-4C82-B3F3-A79984BBFD61}"/>
              </c:ext>
            </c:extLst>
          </c:dPt>
          <c:dPt>
            <c:idx val="9"/>
            <c:bubble3D val="0"/>
            <c:spPr>
              <a:pattFill prst="ltUpDiag">
                <a:fgClr>
                  <a:schemeClr val="accent4">
                    <a:lumMod val="60000"/>
                  </a:schemeClr>
                </a:fgClr>
                <a:bgClr>
                  <a:schemeClr val="accent4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>
                    <a:lumMod val="6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3-6976-4C82-B3F3-A79984BBFD61}"/>
              </c:ext>
            </c:extLst>
          </c:dPt>
          <c:dPt>
            <c:idx val="10"/>
            <c:bubble3D val="0"/>
            <c:spPr>
              <a:pattFill prst="ltUpDiag">
                <a:fgClr>
                  <a:schemeClr val="accent5">
                    <a:lumMod val="60000"/>
                  </a:schemeClr>
                </a:fgClr>
                <a:bgClr>
                  <a:schemeClr val="accent5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>
                    <a:lumMod val="6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5-6976-4C82-B3F3-A79984BBFD61}"/>
              </c:ext>
            </c:extLst>
          </c:dPt>
          <c:dPt>
            <c:idx val="11"/>
            <c:bubble3D val="0"/>
            <c:spPr>
              <a:pattFill prst="ltUpDiag">
                <a:fgClr>
                  <a:schemeClr val="accent6">
                    <a:lumMod val="60000"/>
                  </a:schemeClr>
                </a:fgClr>
                <a:bgClr>
                  <a:schemeClr val="accent6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>
                    <a:lumMod val="6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7-6976-4C82-B3F3-A79984BBFD61}"/>
              </c:ext>
            </c:extLst>
          </c:dPt>
          <c:dPt>
            <c:idx val="12"/>
            <c:bubble3D val="0"/>
            <c:spPr>
              <a:pattFill prst="ltUpDiag">
                <a:fgClr>
                  <a:schemeClr val="accent1">
                    <a:lumMod val="80000"/>
                    <a:lumOff val="20000"/>
                  </a:schemeClr>
                </a:fgClr>
                <a:bgClr>
                  <a:schemeClr val="accent1">
                    <a:lumMod val="80000"/>
                    <a:lumOff val="2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>
                    <a:lumMod val="80000"/>
                    <a:lumOff val="2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9-6976-4C82-B3F3-A79984BBFD61}"/>
              </c:ext>
            </c:extLst>
          </c:dPt>
          <c:dPt>
            <c:idx val="13"/>
            <c:bubble3D val="0"/>
            <c:spPr>
              <a:pattFill prst="ltUpDiag">
                <a:fgClr>
                  <a:schemeClr val="accent2">
                    <a:lumMod val="80000"/>
                    <a:lumOff val="20000"/>
                  </a:schemeClr>
                </a:fgClr>
                <a:bgClr>
                  <a:schemeClr val="accent2">
                    <a:lumMod val="80000"/>
                    <a:lumOff val="2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>
                    <a:lumMod val="80000"/>
                    <a:lumOff val="2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B-6976-4C82-B3F3-A79984BBFD61}"/>
              </c:ext>
            </c:extLst>
          </c:dPt>
          <c:dPt>
            <c:idx val="14"/>
            <c:bubble3D val="0"/>
            <c:spPr>
              <a:pattFill prst="ltUpDiag">
                <a:fgClr>
                  <a:schemeClr val="accent3">
                    <a:lumMod val="80000"/>
                    <a:lumOff val="20000"/>
                  </a:schemeClr>
                </a:fgClr>
                <a:bgClr>
                  <a:schemeClr val="accent3">
                    <a:lumMod val="80000"/>
                    <a:lumOff val="2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lumMod val="80000"/>
                    <a:lumOff val="2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D-6976-4C82-B3F3-A79984BBFD61}"/>
              </c:ext>
            </c:extLst>
          </c:dPt>
          <c:dPt>
            <c:idx val="15"/>
            <c:bubble3D val="0"/>
            <c:spPr>
              <a:pattFill prst="ltUpDiag">
                <a:fgClr>
                  <a:schemeClr val="accent4">
                    <a:lumMod val="80000"/>
                    <a:lumOff val="20000"/>
                  </a:schemeClr>
                </a:fgClr>
                <a:bgClr>
                  <a:schemeClr val="accent4">
                    <a:lumMod val="80000"/>
                    <a:lumOff val="2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>
                    <a:lumMod val="80000"/>
                    <a:lumOff val="20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F-6976-4C82-B3F3-A79984BBFD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Sheet1!$A$2:$A$17</c:f>
              <c:strCache>
                <c:ptCount val="16"/>
                <c:pt idx="0">
                  <c:v>广告</c:v>
                </c:pt>
                <c:pt idx="1">
                  <c:v>推广方案制定和实施</c:v>
                </c:pt>
                <c:pt idx="2">
                  <c:v>突发问题解决</c:v>
                </c:pt>
                <c:pt idx="3">
                  <c:v>listing方案制定和实施</c:v>
                </c:pt>
                <c:pt idx="4">
                  <c:v>市场分析</c:v>
                </c:pt>
                <c:pt idx="5">
                  <c:v>市场情况查看</c:v>
                </c:pt>
                <c:pt idx="6">
                  <c:v>调整FC/SO</c:v>
                </c:pt>
                <c:pt idx="7">
                  <c:v>产品其他需求跨部门沟通</c:v>
                </c:pt>
                <c:pt idx="8">
                  <c:v>库存相关跨部门沟通</c:v>
                </c:pt>
                <c:pt idx="9">
                  <c:v>产品相关跨部门沟通</c:v>
                </c:pt>
                <c:pt idx="10">
                  <c:v>产品相关会议</c:v>
                </c:pt>
                <c:pt idx="11">
                  <c:v>组内周会</c:v>
                </c:pt>
                <c:pt idx="12">
                  <c:v>组内业务交流</c:v>
                </c:pt>
                <c:pt idx="13">
                  <c:v>临时性表格</c:v>
                </c:pt>
                <c:pt idx="14">
                  <c:v>更新报表</c:v>
                </c:pt>
                <c:pt idx="15">
                  <c:v>绩效目标填写</c:v>
                </c:pt>
              </c:strCache>
            </c:strRef>
          </c:cat>
          <c:val>
            <c:numRef>
              <c:f>Sheet1!$B$2:$B$17</c:f>
              <c:numCache>
                <c:formatCode>0%</c:formatCode>
                <c:ptCount val="16"/>
                <c:pt idx="0">
                  <c:v>0.11</c:v>
                </c:pt>
                <c:pt idx="1">
                  <c:v>7.0000000000000007E-2</c:v>
                </c:pt>
                <c:pt idx="2">
                  <c:v>0.04</c:v>
                </c:pt>
                <c:pt idx="3">
                  <c:v>0.08</c:v>
                </c:pt>
                <c:pt idx="4">
                  <c:v>0.09</c:v>
                </c:pt>
                <c:pt idx="5">
                  <c:v>0.11</c:v>
                </c:pt>
                <c:pt idx="6">
                  <c:v>7.0000000000000007E-2</c:v>
                </c:pt>
                <c:pt idx="7">
                  <c:v>0.06</c:v>
                </c:pt>
                <c:pt idx="8">
                  <c:v>0.04</c:v>
                </c:pt>
                <c:pt idx="9">
                  <c:v>0.05</c:v>
                </c:pt>
                <c:pt idx="10">
                  <c:v>0.03</c:v>
                </c:pt>
                <c:pt idx="11">
                  <c:v>0.04</c:v>
                </c:pt>
                <c:pt idx="12">
                  <c:v>0.06</c:v>
                </c:pt>
                <c:pt idx="13">
                  <c:v>0.04</c:v>
                </c:pt>
                <c:pt idx="14">
                  <c:v>7.0000000000000007E-2</c:v>
                </c:pt>
                <c:pt idx="15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6976-4C82-B3F3-A79984BBFD6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16674586824911"/>
          <c:y val="8.5940448814600195E-2"/>
          <c:w val="0.54895396078869518"/>
          <c:h val="0.823430991843610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A19-417F-89EF-559B228AA1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A19-417F-89EF-559B228AA1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A19-417F-89EF-559B228AA10B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表格填写</c:v>
                </c:pt>
                <c:pt idx="1">
                  <c:v>核心业务</c:v>
                </c:pt>
                <c:pt idx="2">
                  <c:v>跨部门沟通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0.1759</c:v>
                </c:pt>
                <c:pt idx="1">
                  <c:v>0.51380000000000003</c:v>
                </c:pt>
                <c:pt idx="2">
                  <c:v>0.31030000000000002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19-417F-89EF-559B228AA10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0.91516</cdr:y>
    </cdr:from>
    <cdr:to>
      <cdr:x>0.8578</cdr:x>
      <cdr:y>1</cdr:y>
    </cdr:to>
    <cdr:sp macro="" textlink="">
      <cdr:nvSpPr>
        <cdr:cNvPr id="2" name="文本框 2">
          <a:extLst xmlns:a="http://schemas.openxmlformats.org/drawingml/2006/main">
            <a:ext uri="{FF2B5EF4-FFF2-40B4-BE49-F238E27FC236}">
              <a16:creationId xmlns:a16="http://schemas.microsoft.com/office/drawing/2014/main" id="{F4DD3D61-4534-44BC-98C5-0AAF64C0763C}"/>
            </a:ext>
          </a:extLst>
        </cdr:cNvPr>
        <cdr:cNvSpPr txBox="1"/>
      </cdr:nvSpPr>
      <cdr:spPr>
        <a:xfrm xmlns:a="http://schemas.openxmlformats.org/drawingml/2006/main">
          <a:off x="-6467281" y="4481835"/>
          <a:ext cx="4896544" cy="4154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CN"/>
          </a:defPPr>
          <a:lvl1pPr marL="0" algn="l" defTabSz="1088390" rtl="0" eaLnBrk="1" latinLnBrk="0" hangingPunct="1">
            <a:defRPr sz="2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544195" algn="l" defTabSz="1088390" rtl="0" eaLnBrk="1" latinLnBrk="0" hangingPunct="1">
            <a:defRPr sz="2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1088390" algn="l" defTabSz="1088390" rtl="0" eaLnBrk="1" latinLnBrk="0" hangingPunct="1">
            <a:defRPr sz="2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632585" algn="l" defTabSz="1088390" rtl="0" eaLnBrk="1" latinLnBrk="0" hangingPunct="1">
            <a:defRPr sz="2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2176780" algn="l" defTabSz="1088390" rtl="0" eaLnBrk="1" latinLnBrk="0" hangingPunct="1">
            <a:defRPr sz="2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721610" algn="l" defTabSz="1088390" rtl="0" eaLnBrk="1" latinLnBrk="0" hangingPunct="1">
            <a:defRPr sz="2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3265805" algn="l" defTabSz="1088390" rtl="0" eaLnBrk="1" latinLnBrk="0" hangingPunct="1">
            <a:defRPr sz="2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810000" algn="l" defTabSz="1088390" rtl="0" eaLnBrk="1" latinLnBrk="0" hangingPunct="1">
            <a:defRPr sz="2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4354195" algn="l" defTabSz="1088390" rtl="0" eaLnBrk="1" latinLnBrk="0" hangingPunct="1">
            <a:defRPr sz="21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调研：</a:t>
          </a:r>
          <a:r>
            <a:rPr lang="en-US" altLang="zh-CN" dirty="0">
              <a:latin typeface="楷体" panose="02010609060101010101" pitchFamily="49" charset="-122"/>
              <a:ea typeface="楷体" panose="02010609060101010101" pitchFamily="49" charset="-122"/>
            </a:rPr>
            <a:t>PO</a:t>
          </a:r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专员一天的平均工作时间分配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600EA-C80B-4463-BA7F-F7A5A4D4D639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8EDA8-AA38-4EC8-A4A2-C9E52DD3CC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61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11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84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567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908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485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5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6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4150995" y="765810"/>
            <a:ext cx="65525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61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3" Type="http://schemas.openxmlformats.org/officeDocument/2006/relationships/tags" Target="../tags/tag30.xml"/><Relationship Id="rId21" Type="http://schemas.openxmlformats.org/officeDocument/2006/relationships/image" Target="../media/image3.png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notesSlide" Target="../notesSlides/notesSlide14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10" Type="http://schemas.openxmlformats.org/officeDocument/2006/relationships/tags" Target="../tags/tag37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3" Type="http://schemas.openxmlformats.org/officeDocument/2006/relationships/tags" Target="../tags/tag53.xml"/><Relationship Id="rId21" Type="http://schemas.openxmlformats.org/officeDocument/2006/relationships/tags" Target="../tags/tag71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20" Type="http://schemas.openxmlformats.org/officeDocument/2006/relationships/tags" Target="../tags/tag70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24" Type="http://schemas.openxmlformats.org/officeDocument/2006/relationships/notesSlide" Target="../notesSlides/notesSlide23.xml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tags" Target="../tags/tag7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" Type="http://schemas.openxmlformats.org/officeDocument/2006/relationships/tags" Target="../tags/tag75.xml"/><Relationship Id="rId21" Type="http://schemas.openxmlformats.org/officeDocument/2006/relationships/tags" Target="../tags/tag93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5" Type="http://schemas.openxmlformats.org/officeDocument/2006/relationships/notesSlide" Target="../notesSlides/notesSlide24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tags" Target="../tags/tag92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10" Type="http://schemas.openxmlformats.org/officeDocument/2006/relationships/tags" Target="../tags/tag82.xml"/><Relationship Id="rId19" Type="http://schemas.openxmlformats.org/officeDocument/2006/relationships/tags" Target="../tags/tag91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tags" Target="../tags/tag9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5.png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notesSlide" Target="../notesSlides/notesSlide4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49E359-AF7C-9D46-A831-B980E2B93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1"/>
            <a:ext cx="12190413" cy="68571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5100DA-BE1C-8045-BDA3-3BDDE69DA1D9}"/>
              </a:ext>
            </a:extLst>
          </p:cNvPr>
          <p:cNvSpPr txBox="1"/>
          <p:nvPr/>
        </p:nvSpPr>
        <p:spPr>
          <a:xfrm>
            <a:off x="695309" y="405852"/>
            <a:ext cx="4175920" cy="27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Smart</a:t>
            </a:r>
            <a:r>
              <a:rPr kumimoji="1" lang="zh-CN" altLang="en-US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 </a:t>
            </a:r>
            <a:r>
              <a:rPr kumimoji="1" lang="en-US" altLang="zh-CN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home</a:t>
            </a:r>
            <a:r>
              <a:rPr kumimoji="1" lang="zh-CN" altLang="en-US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 </a:t>
            </a:r>
            <a:r>
              <a:rPr kumimoji="1" lang="en-US" altLang="zh-CN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leading</a:t>
            </a:r>
            <a:r>
              <a:rPr kumimoji="1" lang="zh-CN" altLang="en-US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 </a:t>
            </a:r>
            <a:r>
              <a:rPr kumimoji="1" lang="en-US" altLang="zh-CN" sz="12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brand</a:t>
            </a:r>
            <a:endParaRPr kumimoji="1" lang="zh-CN" altLang="en-US" sz="1200" dirty="0">
              <a:solidFill>
                <a:srgbClr val="E7D4AD"/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33E610-FA65-A944-B473-A744C538F507}"/>
              </a:ext>
            </a:extLst>
          </p:cNvPr>
          <p:cNvSpPr txBox="1"/>
          <p:nvPr/>
        </p:nvSpPr>
        <p:spPr>
          <a:xfrm>
            <a:off x="10055130" y="6021745"/>
            <a:ext cx="1367974" cy="4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>
                <a:solidFill>
                  <a:srgbClr val="E7D4AD"/>
                </a:solidFill>
                <a:latin typeface="Calibri" panose="020F0502020204030204" pitchFamily="34" charset="0"/>
                <a:ea typeface="OPPOSans" pitchFamily="18" charset="-122"/>
                <a:cs typeface="Calibri" panose="020F0502020204030204" pitchFamily="34" charset="0"/>
              </a:rPr>
              <a:t>by Katia</a:t>
            </a:r>
            <a:endParaRPr kumimoji="1" lang="zh-CN" altLang="en-US" dirty="0">
              <a:solidFill>
                <a:srgbClr val="E7D4AD"/>
              </a:solidFill>
              <a:latin typeface="Calibri" panose="020F0502020204030204" pitchFamily="34" charset="0"/>
              <a:ea typeface="OPPOSans" pitchFamily="18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6999C7-B3BE-7048-BF69-9ADA77E80E73}"/>
              </a:ext>
            </a:extLst>
          </p:cNvPr>
          <p:cNvSpPr txBox="1"/>
          <p:nvPr/>
        </p:nvSpPr>
        <p:spPr>
          <a:xfrm>
            <a:off x="6671195" y="2717890"/>
            <a:ext cx="4895906" cy="861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5000" dirty="0">
                <a:solidFill>
                  <a:srgbClr val="E7D4AD"/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 Heavy" pitchFamily="18" charset="-122"/>
              </a:rPr>
              <a:t>管理者角色转变</a:t>
            </a:r>
            <a:endParaRPr kumimoji="1" lang="en-US" altLang="zh-CN" sz="5000" dirty="0">
              <a:solidFill>
                <a:srgbClr val="E7D4AD"/>
              </a:solidFill>
              <a:latin typeface="楷体" panose="02010609060101010101" pitchFamily="49" charset="-122"/>
              <a:ea typeface="楷体" panose="02010609060101010101" pitchFamily="49" charset="-122"/>
              <a:cs typeface="OPPOSans Heavy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0131EC-C9D0-D740-B31C-C50056B920A9}"/>
              </a:ext>
            </a:extLst>
          </p:cNvPr>
          <p:cNvSpPr txBox="1"/>
          <p:nvPr/>
        </p:nvSpPr>
        <p:spPr>
          <a:xfrm>
            <a:off x="8327164" y="3579552"/>
            <a:ext cx="3167939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dirty="0">
                <a:solidFill>
                  <a:srgbClr val="E7D4AD"/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" pitchFamily="18" charset="-122"/>
              </a:rPr>
              <a:t>——</a:t>
            </a:r>
            <a:r>
              <a:rPr kumimoji="1" lang="zh-CN" altLang="en-US" sz="2400" dirty="0">
                <a:solidFill>
                  <a:srgbClr val="E7D4AD"/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" pitchFamily="18" charset="-122"/>
              </a:rPr>
              <a:t>自我管理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cxnSp>
        <p:nvCxnSpPr>
          <p:cNvPr id="27" name="直接连接符 26"/>
          <p:cNvCxnSpPr/>
          <p:nvPr userDrawn="1"/>
        </p:nvCxnSpPr>
        <p:spPr>
          <a:xfrm>
            <a:off x="4150995" y="765810"/>
            <a:ext cx="65525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5"/>
          <p:cNvSpPr txBox="1"/>
          <p:nvPr/>
        </p:nvSpPr>
        <p:spPr>
          <a:xfrm>
            <a:off x="184781" y="458302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行为管理——目标管理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1" name="椭圆 30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aphicFrame>
        <p:nvGraphicFramePr>
          <p:cNvPr id="32" name="表格 33">
            <a:extLst>
              <a:ext uri="{FF2B5EF4-FFF2-40B4-BE49-F238E27FC236}">
                <a16:creationId xmlns:a16="http://schemas.microsoft.com/office/drawing/2014/main" id="{08510F1B-DDD9-4385-8D2D-1E3EE1E2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464629"/>
              </p:ext>
            </p:extLst>
          </p:nvPr>
        </p:nvGraphicFramePr>
        <p:xfrm>
          <a:off x="971620" y="1458468"/>
          <a:ext cx="9394444" cy="49428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2721">
                  <a:extLst>
                    <a:ext uri="{9D8B030D-6E8A-4147-A177-3AD203B41FA5}">
                      <a16:colId xmlns:a16="http://schemas.microsoft.com/office/drawing/2014/main" val="1449363063"/>
                    </a:ext>
                  </a:extLst>
                </a:gridCol>
                <a:gridCol w="2751613">
                  <a:extLst>
                    <a:ext uri="{9D8B030D-6E8A-4147-A177-3AD203B41FA5}">
                      <a16:colId xmlns:a16="http://schemas.microsoft.com/office/drawing/2014/main" val="3731467981"/>
                    </a:ext>
                  </a:extLst>
                </a:gridCol>
                <a:gridCol w="5610110">
                  <a:extLst>
                    <a:ext uri="{9D8B030D-6E8A-4147-A177-3AD203B41FA5}">
                      <a16:colId xmlns:a16="http://schemas.microsoft.com/office/drawing/2014/main" val="469968722"/>
                    </a:ext>
                  </a:extLst>
                </a:gridCol>
              </a:tblGrid>
              <a:tr h="526844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能力项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行动计划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28993"/>
                  </a:ext>
                </a:extLst>
              </a:tr>
              <a:tr h="1013163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VC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运营模式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熟悉所有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VC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合作模式，能独立与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VM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联系，具备成熟的商业谈判思维与技巧，为维护秤类市场份额第一做好支持，并提升利润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与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VM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联系时，站在双方角度看问题，提出自己的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proposal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，独立编辑邮件内容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向其他同事了解其他品类</a:t>
                      </a:r>
                      <a:r>
                        <a:rPr lang="en-US" altLang="zh-CN" sz="1100" dirty="0" err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vm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合作经验，总结思考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一个季度至少阅读一本商务合作相关书籍，学习专业术语与谈判技巧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提升外语，准确、地道表达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39241"/>
                  </a:ext>
                </a:extLst>
              </a:tr>
              <a:tr h="1236057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外语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书面表达准确地道，能轻松听懂所有商务和日常对话，口语表达流利，发音标准；英语流利说等级测试达到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LV7</a:t>
                      </a:r>
                      <a:endParaRPr lang="zh-CN" altLang="en-US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早上通勤时间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50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个雅思词汇，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篇雅思听力，一周至少打卡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次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午休或下班后学习英语流利说至少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40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分钟，一周至少打卡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次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每月参加一次英语角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每周末做完一套雅思试卷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备考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IELTS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BEC</a:t>
                      </a:r>
                      <a:endParaRPr lang="zh-CN" altLang="en-US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0723"/>
                  </a:ext>
                </a:extLst>
              </a:tr>
              <a:tr h="1681849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人才培养</a:t>
                      </a:r>
                      <a:endParaRPr lang="en-US" altLang="zh-CN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搭建健康线人才梯队：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名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PO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主管或专家，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名资深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po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3~4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名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po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专员。团队业务水平高，协作高效，输出有价值的知识沉淀内容；核心人员稳定，有储备人才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每月至少组织两次组内业务培训，并布置任务，跟过程和结果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通过周会、一对一沟通等形式，推动团队个人绩效目标的达成，增强目标期望，注重对业务和多方面综合能力的培养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借事修人，培养优秀的价值观和职业素养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一月一次读书分享会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积极参与公司组织的人才培养活动，例如学院、轮岗、集训等，跟进过程，随时辅导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推动组内协同表搭建，提高工作效率，沉淀知识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753168"/>
                  </a:ext>
                </a:extLst>
              </a:tr>
              <a:tr h="484905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……</a:t>
                      </a:r>
                      <a:endParaRPr lang="zh-CN" altLang="en-US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……</a:t>
                      </a:r>
                      <a:endParaRPr lang="zh-CN" altLang="en-US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……</a:t>
                      </a:r>
                      <a:endParaRPr lang="zh-CN" altLang="en-US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7278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3A0F216-ED59-4CDD-93A0-5E218EBF7C12}"/>
              </a:ext>
            </a:extLst>
          </p:cNvPr>
          <p:cNvSpPr txBox="1"/>
          <p:nvPr/>
        </p:nvSpPr>
        <p:spPr>
          <a:xfrm>
            <a:off x="10703560" y="2224301"/>
            <a:ext cx="507831" cy="27363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我两年内的短期目标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FB9F0F4-4F05-4B6C-BF30-E3930D7FC855}"/>
              </a:ext>
            </a:extLst>
          </p:cNvPr>
          <p:cNvSpPr/>
          <p:nvPr/>
        </p:nvSpPr>
        <p:spPr>
          <a:xfrm flipH="1">
            <a:off x="10625295" y="4869954"/>
            <a:ext cx="576858" cy="43395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97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529888" y="525091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互动分享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261485" y="2030095"/>
            <a:ext cx="741299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</a:rPr>
              <a:t>为达到此目标你做了哪些</a:t>
            </a:r>
            <a:r>
              <a:rPr lang="zh-CN" altLang="en-US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</a:rPr>
              <a:t>计划</a:t>
            </a:r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</a:rPr>
              <a:t>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7617" y="1229360"/>
            <a:ext cx="6051658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你的</a:t>
            </a:r>
            <a:r>
              <a:rPr lang="zh-CN" altLang="en-US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短期职业目标</a:t>
            </a:r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是什么？</a:t>
            </a:r>
          </a:p>
        </p:txBody>
      </p:sp>
      <p:pic>
        <p:nvPicPr>
          <p:cNvPr id="18" name="图片 17" descr="千库网_工作男士思考_元素编号122988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55" y="2087245"/>
            <a:ext cx="5130800" cy="5130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3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529888" y="525091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时间管理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 descr="千库网_快速时间沙漏计时器_元素编号117442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85" y="1184275"/>
            <a:ext cx="5373370" cy="5373370"/>
          </a:xfrm>
          <a:prstGeom prst="rect">
            <a:avLst/>
          </a:prstGeom>
        </p:spPr>
      </p:pic>
      <p:grpSp>
        <p:nvGrpSpPr>
          <p:cNvPr id="7" name="Group 118"/>
          <p:cNvGrpSpPr/>
          <p:nvPr/>
        </p:nvGrpSpPr>
        <p:grpSpPr>
          <a:xfrm>
            <a:off x="2300241" y="2721259"/>
            <a:ext cx="2438400" cy="761047"/>
            <a:chOff x="3657600" y="2716743"/>
            <a:chExt cx="1828800" cy="57078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" name="Rounded Rectangle 115"/>
            <p:cNvSpPr/>
            <p:nvPr/>
          </p:nvSpPr>
          <p:spPr bwMode="auto">
            <a:xfrm>
              <a:off x="3657600" y="2716743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endParaRPr lang="en-US" sz="2135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9" name="Rounded Rectangle 88"/>
            <p:cNvSpPr/>
            <p:nvPr/>
          </p:nvSpPr>
          <p:spPr bwMode="auto">
            <a:xfrm>
              <a:off x="3657600" y="2757009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r>
                <a:rPr lang="zh-CN" altLang="en-US" sz="2135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sym typeface="字魂105号-简雅黑" panose="00000500000000000000" pitchFamily="2" charset="-122"/>
                </a:rPr>
                <a:t>记录时间</a:t>
              </a:r>
            </a:p>
          </p:txBody>
        </p:sp>
      </p:grpSp>
      <p:grpSp>
        <p:nvGrpSpPr>
          <p:cNvPr id="10" name="Group 119"/>
          <p:cNvGrpSpPr/>
          <p:nvPr/>
        </p:nvGrpSpPr>
        <p:grpSpPr>
          <a:xfrm>
            <a:off x="2300241" y="3704927"/>
            <a:ext cx="2438400" cy="761047"/>
            <a:chOff x="3657600" y="3454494"/>
            <a:chExt cx="1828800" cy="570785"/>
          </a:xfrm>
          <a:solidFill>
            <a:srgbClr val="42BA9D"/>
          </a:solidFill>
        </p:grpSpPr>
        <p:sp>
          <p:nvSpPr>
            <p:cNvPr id="18" name="Rounded Rectangle 116"/>
            <p:cNvSpPr/>
            <p:nvPr/>
          </p:nvSpPr>
          <p:spPr bwMode="auto">
            <a:xfrm>
              <a:off x="3657600" y="3454494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endParaRPr lang="en-US" sz="2135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9" name="Rounded Rectangle 89"/>
            <p:cNvSpPr/>
            <p:nvPr/>
          </p:nvSpPr>
          <p:spPr bwMode="auto">
            <a:xfrm>
              <a:off x="3657600" y="3494760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r>
                <a:rPr lang="zh-CN" altLang="en-US" sz="2135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sym typeface="字魂105号-简雅黑" panose="00000500000000000000" pitchFamily="2" charset="-122"/>
                </a:rPr>
                <a:t>四象限工作法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cxnSp>
        <p:nvCxnSpPr>
          <p:cNvPr id="27" name="直接连接符 26"/>
          <p:cNvCxnSpPr/>
          <p:nvPr userDrawn="1"/>
        </p:nvCxnSpPr>
        <p:spPr>
          <a:xfrm>
            <a:off x="4150995" y="765810"/>
            <a:ext cx="65525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5"/>
          <p:cNvSpPr txBox="1"/>
          <p:nvPr/>
        </p:nvSpPr>
        <p:spPr>
          <a:xfrm>
            <a:off x="374948" y="37332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记录时间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1" name="椭圆 30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FD89FDBA-6108-489C-9C33-BBE9550611E2}"/>
              </a:ext>
            </a:extLst>
          </p:cNvPr>
          <p:cNvGraphicFramePr/>
          <p:nvPr/>
        </p:nvGraphicFramePr>
        <p:xfrm>
          <a:off x="478582" y="719239"/>
          <a:ext cx="7987902" cy="5421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F6550E2-7F0A-4990-9C97-8D80D7A4E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554805"/>
              </p:ext>
            </p:extLst>
          </p:nvPr>
        </p:nvGraphicFramePr>
        <p:xfrm>
          <a:off x="6467281" y="1196445"/>
          <a:ext cx="5708234" cy="4897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482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46480" y="1550035"/>
            <a:ext cx="10297795" cy="4314190"/>
            <a:chOff x="299" y="1721"/>
            <a:chExt cx="18496" cy="8154"/>
          </a:xfrm>
        </p:grpSpPr>
        <p:cxnSp>
          <p:nvCxnSpPr>
            <p:cNvPr id="4" name="直接箭头连接符 3"/>
            <p:cNvCxnSpPr/>
            <p:nvPr>
              <p:custDataLst>
                <p:tags r:id="rId1"/>
              </p:custDataLst>
            </p:nvPr>
          </p:nvCxnSpPr>
          <p:spPr>
            <a:xfrm>
              <a:off x="299" y="5868"/>
              <a:ext cx="18497" cy="0"/>
            </a:xfrm>
            <a:prstGeom prst="straightConnector1">
              <a:avLst/>
            </a:prstGeom>
            <a:noFill/>
            <a:ln w="1270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cxnSp>
          <p:nvCxnSpPr>
            <p:cNvPr id="10" name="直接箭头连接符 9"/>
            <p:cNvCxnSpPr/>
            <p:nvPr>
              <p:custDataLst>
                <p:tags r:id="rId2"/>
              </p:custDataLst>
            </p:nvPr>
          </p:nvCxnSpPr>
          <p:spPr>
            <a:xfrm>
              <a:off x="9548" y="1721"/>
              <a:ext cx="0" cy="8154"/>
            </a:xfrm>
            <a:prstGeom prst="straightConnector1">
              <a:avLst/>
            </a:prstGeom>
            <a:noFill/>
            <a:ln w="1270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1007" y="2243"/>
              <a:ext cx="8066" cy="640"/>
            </a:xfrm>
            <a:prstGeom prst="rect">
              <a:avLst/>
            </a:prstGeom>
            <a:solidFill>
              <a:srgbClr val="4DC3AB"/>
            </a:solidFill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1007" y="2896"/>
              <a:ext cx="8066" cy="246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5"/>
              </p:custDataLst>
            </p:nvPr>
          </p:nvSpPr>
          <p:spPr>
            <a:xfrm>
              <a:off x="9968" y="2243"/>
              <a:ext cx="8066" cy="640"/>
            </a:xfrm>
            <a:prstGeom prst="rect">
              <a:avLst/>
            </a:prstGeom>
            <a:solidFill>
              <a:srgbClr val="4DC3AB"/>
            </a:solidFill>
            <a:ln w="190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6"/>
              </p:custDataLst>
            </p:nvPr>
          </p:nvSpPr>
          <p:spPr>
            <a:xfrm>
              <a:off x="9969" y="2911"/>
              <a:ext cx="8066" cy="246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7"/>
              </p:custDataLst>
            </p:nvPr>
          </p:nvSpPr>
          <p:spPr>
            <a:xfrm>
              <a:off x="1007" y="6263"/>
              <a:ext cx="8066" cy="640"/>
            </a:xfrm>
            <a:prstGeom prst="rect">
              <a:avLst/>
            </a:prstGeom>
            <a:solidFill>
              <a:srgbClr val="4DC3AB"/>
            </a:solidFill>
            <a:ln w="190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8"/>
              </p:custDataLst>
            </p:nvPr>
          </p:nvSpPr>
          <p:spPr>
            <a:xfrm>
              <a:off x="1007" y="6931"/>
              <a:ext cx="8066" cy="246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9"/>
              </p:custDataLst>
            </p:nvPr>
          </p:nvSpPr>
          <p:spPr>
            <a:xfrm>
              <a:off x="10022" y="6263"/>
              <a:ext cx="8066" cy="640"/>
            </a:xfrm>
            <a:prstGeom prst="rect">
              <a:avLst/>
            </a:prstGeom>
            <a:solidFill>
              <a:srgbClr val="4DC3AB"/>
            </a:solidFill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10"/>
              </p:custDataLst>
            </p:nvPr>
          </p:nvSpPr>
          <p:spPr>
            <a:xfrm>
              <a:off x="10023" y="6931"/>
              <a:ext cx="8066" cy="246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1"/>
              </p:custDataLst>
            </p:nvPr>
          </p:nvSpPr>
          <p:spPr>
            <a:xfrm>
              <a:off x="1204" y="2243"/>
              <a:ext cx="6842" cy="640"/>
            </a:xfrm>
            <a:prstGeom prst="rect">
              <a:avLst/>
            </a:prstGeom>
            <a:solidFill>
              <a:srgbClr val="4DC3AB"/>
            </a:solidFill>
          </p:spPr>
          <p:txBody>
            <a:bodyPr wrap="square" rtlCol="0">
              <a:normAutofit fontScale="7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pc="300" dirty="0">
                  <a:solidFill>
                    <a:sysClr val="window" lastClr="FFFFFF"/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一、马上做</a:t>
              </a:r>
            </a:p>
          </p:txBody>
        </p:sp>
        <p:sp>
          <p:nvSpPr>
            <p:cNvPr id="34" name="文本框 33"/>
            <p:cNvSpPr txBox="1"/>
            <p:nvPr>
              <p:custDataLst>
                <p:tags r:id="rId12"/>
              </p:custDataLst>
            </p:nvPr>
          </p:nvSpPr>
          <p:spPr>
            <a:xfrm>
              <a:off x="10090" y="2243"/>
              <a:ext cx="6842" cy="640"/>
            </a:xfrm>
            <a:prstGeom prst="rect">
              <a:avLst/>
            </a:prstGeom>
            <a:noFill/>
          </p:spPr>
          <p:txBody>
            <a:bodyPr wrap="square" rtlCol="0">
              <a:normAutofit fontScale="7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pc="300" dirty="0">
                  <a:solidFill>
                    <a:sysClr val="window" lastClr="FFFFFF"/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二、计划做</a:t>
              </a:r>
            </a:p>
          </p:txBody>
        </p:sp>
        <p:sp>
          <p:nvSpPr>
            <p:cNvPr id="35" name="文本框 34"/>
            <p:cNvSpPr txBox="1"/>
            <p:nvPr>
              <p:custDataLst>
                <p:tags r:id="rId13"/>
              </p:custDataLst>
            </p:nvPr>
          </p:nvSpPr>
          <p:spPr>
            <a:xfrm>
              <a:off x="1240" y="6263"/>
              <a:ext cx="6842" cy="640"/>
            </a:xfrm>
            <a:prstGeom prst="rect">
              <a:avLst/>
            </a:prstGeom>
            <a:noFill/>
          </p:spPr>
          <p:txBody>
            <a:bodyPr wrap="square" rtlCol="0">
              <a:normAutofit fontScale="7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pc="300" dirty="0">
                  <a:solidFill>
                    <a:sysClr val="window" lastClr="FFFFFF"/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三、授权做</a:t>
              </a:r>
            </a:p>
          </p:txBody>
        </p:sp>
        <p:sp>
          <p:nvSpPr>
            <p:cNvPr id="36" name="文本框 35"/>
            <p:cNvSpPr txBox="1"/>
            <p:nvPr>
              <p:custDataLst>
                <p:tags r:id="rId14"/>
              </p:custDataLst>
            </p:nvPr>
          </p:nvSpPr>
          <p:spPr>
            <a:xfrm>
              <a:off x="10143" y="6263"/>
              <a:ext cx="6842" cy="640"/>
            </a:xfrm>
            <a:prstGeom prst="rect">
              <a:avLst/>
            </a:prstGeom>
            <a:noFill/>
          </p:spPr>
          <p:txBody>
            <a:bodyPr wrap="square" rtlCol="0">
              <a:normAutofit fontScale="7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pc="300" dirty="0">
                  <a:solidFill>
                    <a:sysClr val="window" lastClr="FFFFFF"/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四、减少做</a:t>
              </a:r>
            </a:p>
          </p:txBody>
        </p:sp>
        <p:sp>
          <p:nvSpPr>
            <p:cNvPr id="39" name="文本框 38"/>
            <p:cNvSpPr txBox="1"/>
            <p:nvPr>
              <p:custDataLst>
                <p:tags r:id="rId15"/>
              </p:custDataLst>
            </p:nvPr>
          </p:nvSpPr>
          <p:spPr>
            <a:xfrm>
              <a:off x="1156" y="3103"/>
              <a:ext cx="7234" cy="5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en-US" altLang="zh-CN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Arial" panose="020B0604020202020204" pitchFamily="34" charset="0"/>
                </a:rPr>
                <a:t>listing</a:t>
              </a: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Arial" panose="020B0604020202020204" pitchFamily="34" charset="0"/>
                </a:rPr>
                <a:t>，账号异常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Arial" panose="020B0604020202020204" pitchFamily="34" charset="0"/>
                </a:rPr>
                <a:t>市场情况突变</a:t>
              </a:r>
            </a:p>
          </p:txBody>
        </p:sp>
        <p:sp>
          <p:nvSpPr>
            <p:cNvPr id="43" name="文本框 42"/>
            <p:cNvSpPr txBox="1"/>
            <p:nvPr>
              <p:custDataLst>
                <p:tags r:id="rId16"/>
              </p:custDataLst>
            </p:nvPr>
          </p:nvSpPr>
          <p:spPr>
            <a:xfrm>
              <a:off x="10161" y="7127"/>
              <a:ext cx="7234" cy="206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en-US" altLang="zh-CN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Arial" panose="020B0604020202020204" pitchFamily="34" charset="0"/>
                </a:rPr>
                <a:t>Mail storm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Arial" panose="020B0604020202020204" pitchFamily="34" charset="0"/>
                </a:rPr>
                <a:t>浏览信息价值小的聊天记录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Arial" panose="020B0604020202020204" pitchFamily="34" charset="0"/>
                </a:rPr>
                <a:t>参与感低的会议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endPara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7"/>
              </p:custDataLst>
            </p:nvPr>
          </p:nvSpPr>
          <p:spPr>
            <a:xfrm>
              <a:off x="1156" y="7127"/>
              <a:ext cx="7234" cy="170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某些报表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某些</a:t>
              </a:r>
              <a:r>
                <a:rPr lang="zh-CN" altLang="en-US" sz="1400" spc="150" dirty="0">
                  <a:solidFill>
                    <a:sysClr val="window" lastClr="FFFFFF">
                      <a:lumMod val="50000"/>
                    </a:sysClr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会议</a:t>
              </a:r>
              <a:endPara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临时性任务</a:t>
              </a:r>
            </a:p>
          </p:txBody>
        </p:sp>
        <p:sp>
          <p:nvSpPr>
            <p:cNvPr id="49" name="文本框 48"/>
            <p:cNvSpPr txBox="1"/>
            <p:nvPr>
              <p:custDataLst>
                <p:tags r:id="rId18"/>
              </p:custDataLst>
            </p:nvPr>
          </p:nvSpPr>
          <p:spPr>
            <a:xfrm>
              <a:off x="10107" y="3103"/>
              <a:ext cx="7234" cy="191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人才梯队搭建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产品线的长期规划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体系与机制的变革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1400" b="0" i="0" u="none" strike="noStrike" kern="1200" cap="none" spc="15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个人能力的</a:t>
              </a:r>
              <a:r>
                <a:rPr lang="zh-CN" altLang="en-US" sz="1400" spc="150" dirty="0">
                  <a:solidFill>
                    <a:sysClr val="window" lastClr="FFFFFF">
                      <a:lumMod val="50000"/>
                    </a:sysClr>
                  </a:solidFill>
                  <a:latin typeface="楷体" panose="02010609060101010101" charset="-122"/>
                  <a:ea typeface="楷体" panose="02010609060101010101" charset="-122"/>
                  <a:sym typeface="Arial" panose="020B0604020202020204" pitchFamily="34" charset="0"/>
                </a:rPr>
                <a:t>提升</a:t>
              </a:r>
              <a:endPara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26075" y="819150"/>
            <a:ext cx="1558290" cy="440055"/>
            <a:chOff x="8305" y="840"/>
            <a:chExt cx="2454" cy="693"/>
          </a:xfrm>
        </p:grpSpPr>
        <p:sp>
          <p:nvSpPr>
            <p:cNvPr id="7" name="圆角矩形 6"/>
            <p:cNvSpPr/>
            <p:nvPr/>
          </p:nvSpPr>
          <p:spPr>
            <a:xfrm>
              <a:off x="8305" y="840"/>
              <a:ext cx="2455" cy="680"/>
            </a:xfrm>
            <a:prstGeom prst="roundRect">
              <a:avLst/>
            </a:prstGeom>
            <a:solidFill>
              <a:srgbClr val="4DC3A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957" y="881"/>
              <a:ext cx="1132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重要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516880" y="6054090"/>
            <a:ext cx="1558925" cy="431800"/>
            <a:chOff x="8328" y="9954"/>
            <a:chExt cx="2455" cy="680"/>
          </a:xfrm>
        </p:grpSpPr>
        <p:sp>
          <p:nvSpPr>
            <p:cNvPr id="8" name="圆角矩形 7"/>
            <p:cNvSpPr/>
            <p:nvPr/>
          </p:nvSpPr>
          <p:spPr>
            <a:xfrm>
              <a:off x="8328" y="9954"/>
              <a:ext cx="2455" cy="680"/>
            </a:xfrm>
            <a:prstGeom prst="roundRect">
              <a:avLst/>
            </a:prstGeom>
            <a:solidFill>
              <a:srgbClr val="4DC3A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652" y="9966"/>
              <a:ext cx="1554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不重要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7345" y="2965450"/>
            <a:ext cx="516890" cy="1517650"/>
            <a:chOff x="427" y="4040"/>
            <a:chExt cx="814" cy="2390"/>
          </a:xfrm>
        </p:grpSpPr>
        <p:sp>
          <p:nvSpPr>
            <p:cNvPr id="13" name="圆角矩形 12"/>
            <p:cNvSpPr/>
            <p:nvPr/>
          </p:nvSpPr>
          <p:spPr>
            <a:xfrm>
              <a:off x="435" y="4040"/>
              <a:ext cx="806" cy="2391"/>
            </a:xfrm>
            <a:prstGeom prst="roundRect">
              <a:avLst/>
            </a:prstGeom>
            <a:solidFill>
              <a:srgbClr val="4DC3A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27" y="4651"/>
              <a:ext cx="472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紧急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452225" y="2749550"/>
            <a:ext cx="511810" cy="1518285"/>
            <a:chOff x="435" y="4040"/>
            <a:chExt cx="806" cy="2391"/>
          </a:xfrm>
        </p:grpSpPr>
        <p:sp>
          <p:nvSpPr>
            <p:cNvPr id="41" name="圆角矩形 40"/>
            <p:cNvSpPr/>
            <p:nvPr/>
          </p:nvSpPr>
          <p:spPr>
            <a:xfrm>
              <a:off x="435" y="4040"/>
              <a:ext cx="806" cy="2391"/>
            </a:xfrm>
            <a:prstGeom prst="roundRect">
              <a:avLst/>
            </a:prstGeom>
            <a:solidFill>
              <a:srgbClr val="4DC3A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87" y="4441"/>
              <a:ext cx="472" cy="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不紧急</a:t>
              </a:r>
            </a:p>
          </p:txBody>
        </p:sp>
      </p:grpSp>
      <p:cxnSp>
        <p:nvCxnSpPr>
          <p:cNvPr id="2" name="直接连接符 1"/>
          <p:cNvCxnSpPr/>
          <p:nvPr userDrawn="1"/>
        </p:nvCxnSpPr>
        <p:spPr>
          <a:xfrm>
            <a:off x="4150995" y="765810"/>
            <a:ext cx="65525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5"/>
          <p:cNvSpPr txBox="1"/>
          <p:nvPr/>
        </p:nvSpPr>
        <p:spPr>
          <a:xfrm>
            <a:off x="374948" y="373326"/>
            <a:ext cx="2327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四象限工作法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16" name="椭圆 15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4948" y="496516"/>
            <a:ext cx="3400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马上做——减少拖延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1" name="椭圆 30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57043" y="1845618"/>
            <a:ext cx="10763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工作过程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587658" y="2366318"/>
            <a:ext cx="8770620" cy="1681652"/>
            <a:chOff x="1479" y="4370"/>
            <a:chExt cx="16238" cy="3912"/>
          </a:xfrm>
        </p:grpSpPr>
        <p:sp>
          <p:nvSpPr>
            <p:cNvPr id="3" name="矩形 2"/>
            <p:cNvSpPr/>
            <p:nvPr/>
          </p:nvSpPr>
          <p:spPr>
            <a:xfrm>
              <a:off x="1764" y="4370"/>
              <a:ext cx="15536" cy="3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" name="矩形 3"/>
            <p:cNvSpPr/>
            <p:nvPr/>
          </p:nvSpPr>
          <p:spPr>
            <a:xfrm>
              <a:off x="1774" y="5061"/>
              <a:ext cx="11227" cy="794"/>
            </a:xfrm>
            <a:prstGeom prst="rect">
              <a:avLst/>
            </a:prstGeom>
            <a:pattFill prst="ltUpDiag">
              <a:fgClr>
                <a:srgbClr val="4DC3AB"/>
              </a:fgClr>
              <a:bgClr>
                <a:schemeClr val="bg1"/>
              </a:bgClr>
            </a:pattFill>
            <a:ln>
              <a:solidFill>
                <a:srgbClr val="4DC3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矩形 5"/>
            <p:cNvSpPr/>
            <p:nvPr/>
          </p:nvSpPr>
          <p:spPr>
            <a:xfrm>
              <a:off x="13001" y="5061"/>
              <a:ext cx="3062" cy="794"/>
            </a:xfrm>
            <a:prstGeom prst="rect">
              <a:avLst/>
            </a:prstGeom>
            <a:pattFill prst="pct4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矩形 6"/>
            <p:cNvSpPr/>
            <p:nvPr/>
          </p:nvSpPr>
          <p:spPr>
            <a:xfrm>
              <a:off x="16017" y="5051"/>
              <a:ext cx="1143" cy="793"/>
            </a:xfrm>
            <a:prstGeom prst="rect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V="1">
              <a:off x="2273" y="6000"/>
              <a:ext cx="0" cy="1426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 flipV="1">
              <a:off x="6422" y="6000"/>
              <a:ext cx="1" cy="1039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 flipV="1">
              <a:off x="13547" y="6000"/>
              <a:ext cx="1" cy="1039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 flipV="1">
              <a:off x="16923" y="5850"/>
              <a:ext cx="46" cy="799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16289" y="5925"/>
              <a:ext cx="34" cy="1404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479" y="7444"/>
              <a:ext cx="18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工作开始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103" y="6994"/>
              <a:ext cx="10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恐慌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04" y="7069"/>
              <a:ext cx="18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东搞西搞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629" y="7569"/>
              <a:ext cx="30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楷体" panose="02010609060101010101" charset="-122"/>
                  <a:ea typeface="楷体" panose="02010609060101010101" charset="-122"/>
                </a:rPr>
                <a:t>  </a:t>
              </a: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哭着把事情做完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529" y="6768"/>
              <a:ext cx="10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死线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078513" y="4612313"/>
            <a:ext cx="5277485" cy="615950"/>
            <a:chOff x="3052" y="6982"/>
            <a:chExt cx="8311" cy="970"/>
          </a:xfrm>
        </p:grpSpPr>
        <p:sp>
          <p:nvSpPr>
            <p:cNvPr id="82" name="椭圆 81"/>
            <p:cNvSpPr/>
            <p:nvPr/>
          </p:nvSpPr>
          <p:spPr>
            <a:xfrm>
              <a:off x="3052" y="6982"/>
              <a:ext cx="970" cy="970"/>
            </a:xfrm>
            <a:prstGeom prst="ellipse">
              <a:avLst/>
            </a:prstGeom>
            <a:gradFill flip="none" rotWithShape="1">
              <a:gsLst>
                <a:gs pos="0">
                  <a:srgbClr val="F7F9F8"/>
                </a:gs>
                <a:gs pos="100000">
                  <a:srgbClr val="E2E2E4"/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8100000" scaled="0"/>
                <a:tileRect/>
              </a:gradFill>
              <a:prstDash val="solid"/>
              <a:miter lim="800000"/>
            </a:ln>
            <a:effectLst>
              <a:outerShdw blurRad="254000" dist="114300" dir="8100000" sx="102000" sy="102000" algn="tr" rotWithShape="0">
                <a:prstClr val="black">
                  <a:alpha val="28000"/>
                </a:prstClr>
              </a:outerShdw>
            </a:effectLst>
          </p:spPr>
          <p:txBody>
            <a:bodyPr anchor="ctr"/>
            <a:lstStyle/>
            <a:p>
              <a:pPr algn="ctr" defTabSz="914400"/>
              <a:r>
                <a:rPr lang="en-US" altLang="zh-CN" sz="1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83" name="弧形 82"/>
            <p:cNvSpPr/>
            <p:nvPr/>
          </p:nvSpPr>
          <p:spPr>
            <a:xfrm>
              <a:off x="3052" y="6982"/>
              <a:ext cx="970" cy="970"/>
            </a:xfrm>
            <a:prstGeom prst="arc">
              <a:avLst>
                <a:gd name="adj1" fmla="val 16200000"/>
                <a:gd name="adj2" fmla="val 10800000"/>
              </a:avLst>
            </a:prstGeom>
            <a:ln w="76200">
              <a:solidFill>
                <a:srgbClr val="4D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84" name="TextBox 77"/>
            <p:cNvSpPr txBox="1"/>
            <p:nvPr/>
          </p:nvSpPr>
          <p:spPr>
            <a:xfrm>
              <a:off x="4143" y="7063"/>
              <a:ext cx="7220" cy="581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lt"/>
                </a:rPr>
                <a:t>这个事，先随便搞搞吧——完成比完美更重要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448073" y="4659938"/>
            <a:ext cx="2901315" cy="615950"/>
            <a:chOff x="11483" y="7057"/>
            <a:chExt cx="4569" cy="970"/>
          </a:xfrm>
        </p:grpSpPr>
        <p:sp>
          <p:nvSpPr>
            <p:cNvPr id="86" name="椭圆 85"/>
            <p:cNvSpPr/>
            <p:nvPr/>
          </p:nvSpPr>
          <p:spPr>
            <a:xfrm>
              <a:off x="11508" y="7057"/>
              <a:ext cx="970" cy="970"/>
            </a:xfrm>
            <a:prstGeom prst="ellipse">
              <a:avLst/>
            </a:prstGeom>
            <a:gradFill flip="none" rotWithShape="1">
              <a:gsLst>
                <a:gs pos="0">
                  <a:srgbClr val="F7F9F8"/>
                </a:gs>
                <a:gs pos="100000">
                  <a:srgbClr val="E2E2E4"/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8100000" scaled="0"/>
                <a:tileRect/>
              </a:gradFill>
              <a:prstDash val="solid"/>
              <a:miter lim="800000"/>
            </a:ln>
            <a:effectLst>
              <a:outerShdw blurRad="254000" dist="114300" dir="8100000" sx="102000" sy="102000" algn="tr" rotWithShape="0">
                <a:prstClr val="black">
                  <a:alpha val="28000"/>
                </a:prstClr>
              </a:outerShdw>
            </a:effectLst>
          </p:spPr>
          <p:txBody>
            <a:bodyPr anchor="ctr"/>
            <a:lstStyle/>
            <a:p>
              <a:pPr algn="ctr" defTabSz="914400"/>
              <a:r>
                <a:rPr lang="en-US" altLang="zh-CN" sz="1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87" name="弧形 86"/>
            <p:cNvSpPr/>
            <p:nvPr/>
          </p:nvSpPr>
          <p:spPr>
            <a:xfrm>
              <a:off x="11483" y="7057"/>
              <a:ext cx="970" cy="970"/>
            </a:xfrm>
            <a:prstGeom prst="arc">
              <a:avLst>
                <a:gd name="adj1" fmla="val 16200000"/>
                <a:gd name="adj2" fmla="val 4701356"/>
              </a:avLst>
            </a:prstGeom>
            <a:ln w="76200">
              <a:solidFill>
                <a:srgbClr val="4D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89" name="TextBox 86"/>
            <p:cNvSpPr txBox="1"/>
            <p:nvPr/>
          </p:nvSpPr>
          <p:spPr>
            <a:xfrm>
              <a:off x="12624" y="7188"/>
              <a:ext cx="3429" cy="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rPr>
                <a:t>拆解目标，写下来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078513" y="5543858"/>
            <a:ext cx="2182495" cy="631825"/>
            <a:chOff x="3052" y="8449"/>
            <a:chExt cx="3437" cy="995"/>
          </a:xfrm>
        </p:grpSpPr>
        <p:sp>
          <p:nvSpPr>
            <p:cNvPr id="90" name="椭圆 89"/>
            <p:cNvSpPr/>
            <p:nvPr/>
          </p:nvSpPr>
          <p:spPr>
            <a:xfrm>
              <a:off x="3052" y="8474"/>
              <a:ext cx="970" cy="970"/>
            </a:xfrm>
            <a:prstGeom prst="ellipse">
              <a:avLst/>
            </a:prstGeom>
            <a:gradFill flip="none" rotWithShape="1">
              <a:gsLst>
                <a:gs pos="0">
                  <a:srgbClr val="F7F9F8"/>
                </a:gs>
                <a:gs pos="100000">
                  <a:srgbClr val="E2E2E4"/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8100000" scaled="0"/>
                <a:tileRect/>
              </a:gradFill>
              <a:prstDash val="solid"/>
              <a:miter lim="800000"/>
            </a:ln>
            <a:effectLst>
              <a:outerShdw blurRad="254000" dist="114300" dir="8100000" sx="102000" sy="102000" algn="tr" rotWithShape="0">
                <a:prstClr val="black">
                  <a:alpha val="28000"/>
                </a:prstClr>
              </a:outerShdw>
            </a:effectLst>
          </p:spPr>
          <p:txBody>
            <a:bodyPr anchor="ctr"/>
            <a:lstStyle/>
            <a:p>
              <a:pPr algn="ctr" defTabSz="914400"/>
              <a:r>
                <a:rPr lang="en-US" altLang="zh-CN" sz="1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91" name="弧形 90"/>
            <p:cNvSpPr/>
            <p:nvPr/>
          </p:nvSpPr>
          <p:spPr>
            <a:xfrm>
              <a:off x="3052" y="8449"/>
              <a:ext cx="970" cy="970"/>
            </a:xfrm>
            <a:prstGeom prst="arc">
              <a:avLst>
                <a:gd name="adj1" fmla="val 16200000"/>
                <a:gd name="adj2" fmla="val 13139163"/>
              </a:avLst>
            </a:prstGeom>
            <a:ln w="76200">
              <a:solidFill>
                <a:srgbClr val="4D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2" name="TextBox 89"/>
            <p:cNvSpPr txBox="1"/>
            <p:nvPr/>
          </p:nvSpPr>
          <p:spPr>
            <a:xfrm>
              <a:off x="4143" y="8556"/>
              <a:ext cx="2346" cy="581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rPr>
                <a:t>番茄钟工作法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448073" y="5593388"/>
            <a:ext cx="2245995" cy="629920"/>
            <a:chOff x="11508" y="8527"/>
            <a:chExt cx="3537" cy="992"/>
          </a:xfrm>
        </p:grpSpPr>
        <p:sp>
          <p:nvSpPr>
            <p:cNvPr id="94" name="椭圆 93"/>
            <p:cNvSpPr/>
            <p:nvPr/>
          </p:nvSpPr>
          <p:spPr>
            <a:xfrm>
              <a:off x="11508" y="8549"/>
              <a:ext cx="970" cy="970"/>
            </a:xfrm>
            <a:prstGeom prst="ellipse">
              <a:avLst/>
            </a:prstGeom>
            <a:gradFill flip="none" rotWithShape="1">
              <a:gsLst>
                <a:gs pos="0">
                  <a:srgbClr val="F7F9F8"/>
                </a:gs>
                <a:gs pos="100000">
                  <a:srgbClr val="E2E2E4"/>
                </a:gs>
              </a:gsLst>
              <a:lin ang="18900000" scaled="1"/>
              <a:tileRect/>
            </a:gradFill>
            <a:ln w="25400" cap="flat" cmpd="sng" algn="ctr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8100000" scaled="0"/>
                <a:tileRect/>
              </a:gradFill>
              <a:prstDash val="solid"/>
              <a:miter lim="800000"/>
            </a:ln>
            <a:effectLst>
              <a:outerShdw blurRad="254000" dist="114300" dir="8100000" sx="102000" sy="102000" algn="tr" rotWithShape="0">
                <a:prstClr val="black">
                  <a:alpha val="28000"/>
                </a:prstClr>
              </a:outerShdw>
            </a:effectLst>
          </p:spPr>
          <p:txBody>
            <a:bodyPr anchor="ctr"/>
            <a:lstStyle/>
            <a:p>
              <a:pPr algn="ctr" defTabSz="914400"/>
              <a:r>
                <a:rPr lang="en-US" altLang="zh-CN" sz="1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95" name="弧形 94"/>
            <p:cNvSpPr/>
            <p:nvPr/>
          </p:nvSpPr>
          <p:spPr>
            <a:xfrm>
              <a:off x="11508" y="8527"/>
              <a:ext cx="970" cy="969"/>
            </a:xfrm>
            <a:prstGeom prst="arc">
              <a:avLst>
                <a:gd name="adj1" fmla="val 16693268"/>
                <a:gd name="adj2" fmla="val 16631438"/>
              </a:avLst>
            </a:prstGeom>
            <a:ln w="76200">
              <a:solidFill>
                <a:srgbClr val="4D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6" name="TextBox 93"/>
            <p:cNvSpPr txBox="1"/>
            <p:nvPr/>
          </p:nvSpPr>
          <p:spPr>
            <a:xfrm>
              <a:off x="12699" y="8631"/>
              <a:ext cx="2346" cy="581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+mn-ea"/>
                  <a:sym typeface="+mn-lt"/>
                </a:rPr>
                <a:t>技能冷却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88B9AA8-F737-4E99-A9AC-AF00172A7B48}"/>
              </a:ext>
            </a:extLst>
          </p:cNvPr>
          <p:cNvSpPr txBox="1"/>
          <p:nvPr/>
        </p:nvSpPr>
        <p:spPr>
          <a:xfrm>
            <a:off x="910630" y="1377799"/>
            <a:ext cx="40324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如何完成自己不喜欢的工作内容？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737C508-8CB4-4534-9944-1E56E0BB04B1}"/>
              </a:ext>
            </a:extLst>
          </p:cNvPr>
          <p:cNvGrpSpPr/>
          <p:nvPr/>
        </p:nvGrpSpPr>
        <p:grpSpPr>
          <a:xfrm>
            <a:off x="1579403" y="2364535"/>
            <a:ext cx="8770620" cy="1681652"/>
            <a:chOff x="1479" y="4370"/>
            <a:chExt cx="16238" cy="391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0DDBA79-07CA-4117-B3E0-56C0DDABE141}"/>
                </a:ext>
              </a:extLst>
            </p:cNvPr>
            <p:cNvSpPr/>
            <p:nvPr/>
          </p:nvSpPr>
          <p:spPr>
            <a:xfrm>
              <a:off x="1764" y="4370"/>
              <a:ext cx="15536" cy="3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8B2E867-98F1-4292-B8BE-1890239E6C52}"/>
                </a:ext>
              </a:extLst>
            </p:cNvPr>
            <p:cNvSpPr/>
            <p:nvPr/>
          </p:nvSpPr>
          <p:spPr>
            <a:xfrm>
              <a:off x="1774" y="5061"/>
              <a:ext cx="11227" cy="794"/>
            </a:xfrm>
            <a:prstGeom prst="rect">
              <a:avLst/>
            </a:prstGeom>
            <a:pattFill prst="ltUpDiag">
              <a:fgClr>
                <a:srgbClr val="4DC3AB"/>
              </a:fgClr>
              <a:bgClr>
                <a:schemeClr val="bg1"/>
              </a:bgClr>
            </a:pattFill>
            <a:ln>
              <a:solidFill>
                <a:srgbClr val="4DC3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67C4F59-0CC5-4DA7-990C-E3863EE09C16}"/>
                </a:ext>
              </a:extLst>
            </p:cNvPr>
            <p:cNvSpPr/>
            <p:nvPr/>
          </p:nvSpPr>
          <p:spPr>
            <a:xfrm>
              <a:off x="13001" y="5061"/>
              <a:ext cx="3062" cy="794"/>
            </a:xfrm>
            <a:prstGeom prst="rect">
              <a:avLst/>
            </a:prstGeom>
            <a:pattFill prst="pct4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F6910BF-4F0E-465F-84F3-C7A3035FDD31}"/>
                </a:ext>
              </a:extLst>
            </p:cNvPr>
            <p:cNvSpPr/>
            <p:nvPr/>
          </p:nvSpPr>
          <p:spPr>
            <a:xfrm>
              <a:off x="16017" y="5051"/>
              <a:ext cx="1143" cy="793"/>
            </a:xfrm>
            <a:prstGeom prst="rect">
              <a:avLst/>
            </a:prstGeom>
            <a:solidFill>
              <a:schemeClr val="tx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D91CAA13-CF6A-4B9E-AE54-619F9C228832}"/>
                </a:ext>
              </a:extLst>
            </p:cNvPr>
            <p:cNvCxnSpPr/>
            <p:nvPr/>
          </p:nvCxnSpPr>
          <p:spPr>
            <a:xfrm flipV="1">
              <a:off x="2273" y="6000"/>
              <a:ext cx="0" cy="1426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030B1F1-4B13-480E-BB10-BFFE2ABA8ED0}"/>
                </a:ext>
              </a:extLst>
            </p:cNvPr>
            <p:cNvCxnSpPr/>
            <p:nvPr/>
          </p:nvCxnSpPr>
          <p:spPr>
            <a:xfrm flipH="1" flipV="1">
              <a:off x="6422" y="6000"/>
              <a:ext cx="1" cy="1039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444AD194-7D05-4C31-A14B-E40990A9E999}"/>
                </a:ext>
              </a:extLst>
            </p:cNvPr>
            <p:cNvCxnSpPr/>
            <p:nvPr/>
          </p:nvCxnSpPr>
          <p:spPr>
            <a:xfrm flipH="1" flipV="1">
              <a:off x="13547" y="6000"/>
              <a:ext cx="1" cy="1039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6F8B75F6-5CB6-4BCA-B83D-36767E188A05}"/>
                </a:ext>
              </a:extLst>
            </p:cNvPr>
            <p:cNvCxnSpPr/>
            <p:nvPr/>
          </p:nvCxnSpPr>
          <p:spPr>
            <a:xfrm flipH="1" flipV="1">
              <a:off x="16923" y="5850"/>
              <a:ext cx="46" cy="799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37DB478A-99C6-429A-84EC-0E0C0C1515C6}"/>
                </a:ext>
              </a:extLst>
            </p:cNvPr>
            <p:cNvCxnSpPr/>
            <p:nvPr/>
          </p:nvCxnSpPr>
          <p:spPr>
            <a:xfrm flipV="1">
              <a:off x="16289" y="5925"/>
              <a:ext cx="34" cy="1404"/>
            </a:xfrm>
            <a:prstGeom prst="straightConnector1">
              <a:avLst/>
            </a:prstGeom>
            <a:ln>
              <a:solidFill>
                <a:srgbClr val="4DC3A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0811017-5B71-49C2-8682-547C2A29576D}"/>
                </a:ext>
              </a:extLst>
            </p:cNvPr>
            <p:cNvSpPr txBox="1"/>
            <p:nvPr/>
          </p:nvSpPr>
          <p:spPr>
            <a:xfrm>
              <a:off x="1479" y="7444"/>
              <a:ext cx="18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工作开始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480B7BC-9430-4B75-834D-18352E6325A2}"/>
                </a:ext>
              </a:extLst>
            </p:cNvPr>
            <p:cNvSpPr txBox="1"/>
            <p:nvPr/>
          </p:nvSpPr>
          <p:spPr>
            <a:xfrm>
              <a:off x="13103" y="6994"/>
              <a:ext cx="10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恐慌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0F56AE5-193B-4FC4-842E-4E45BE520318}"/>
                </a:ext>
              </a:extLst>
            </p:cNvPr>
            <p:cNvSpPr txBox="1"/>
            <p:nvPr/>
          </p:nvSpPr>
          <p:spPr>
            <a:xfrm>
              <a:off x="5404" y="7069"/>
              <a:ext cx="18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东搞西搞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A8A1E06-420D-4674-A6B2-BF97141F495C}"/>
                </a:ext>
              </a:extLst>
            </p:cNvPr>
            <p:cNvSpPr txBox="1"/>
            <p:nvPr/>
          </p:nvSpPr>
          <p:spPr>
            <a:xfrm>
              <a:off x="14629" y="7569"/>
              <a:ext cx="30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楷体" panose="02010609060101010101" charset="-122"/>
                  <a:ea typeface="楷体" panose="02010609060101010101" charset="-122"/>
                </a:rPr>
                <a:t>  </a:t>
              </a:r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哭着把事情做完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5934333-9EC6-4EFE-9C8F-E8ED7ED6A411}"/>
                </a:ext>
              </a:extLst>
            </p:cNvPr>
            <p:cNvSpPr txBox="1"/>
            <p:nvPr/>
          </p:nvSpPr>
          <p:spPr>
            <a:xfrm>
              <a:off x="16529" y="6768"/>
              <a:ext cx="1088" cy="71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</a:rPr>
                <a:t>死线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59644" y="474251"/>
            <a:ext cx="41154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计划做——运用整块时间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455246" y="1822341"/>
            <a:ext cx="595249" cy="523828"/>
            <a:chOff x="6366953" y="2028547"/>
            <a:chExt cx="595249" cy="523828"/>
          </a:xfrm>
        </p:grpSpPr>
        <p:sp>
          <p:nvSpPr>
            <p:cNvPr id="2" name="Freeform 5"/>
            <p:cNvSpPr/>
            <p:nvPr/>
          </p:nvSpPr>
          <p:spPr bwMode="auto">
            <a:xfrm>
              <a:off x="6366953" y="2028547"/>
              <a:ext cx="595249" cy="523828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" name="Freeform 5"/>
            <p:cNvSpPr/>
            <p:nvPr/>
          </p:nvSpPr>
          <p:spPr bwMode="auto">
            <a:xfrm>
              <a:off x="6407136" y="2063908"/>
              <a:ext cx="514883" cy="45310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549818" y="2148875"/>
              <a:ext cx="365302" cy="333992"/>
              <a:chOff x="5722963" y="2723609"/>
              <a:chExt cx="500063" cy="457200"/>
            </a:xfrm>
          </p:grpSpPr>
          <p:sp>
            <p:nvSpPr>
              <p:cNvPr id="5" name="Freeform 55"/>
              <p:cNvSpPr/>
              <p:nvPr/>
            </p:nvSpPr>
            <p:spPr bwMode="auto">
              <a:xfrm>
                <a:off x="5742013" y="2723609"/>
                <a:ext cx="481013" cy="45720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Freeform 56"/>
              <p:cNvSpPr>
                <a:spLocks noEditPoints="1"/>
              </p:cNvSpPr>
              <p:nvPr/>
            </p:nvSpPr>
            <p:spPr bwMode="auto">
              <a:xfrm>
                <a:off x="5722963" y="2742165"/>
                <a:ext cx="115888" cy="290513"/>
              </a:xfrm>
              <a:custGeom>
                <a:avLst/>
                <a:gdLst>
                  <a:gd name="T0" fmla="*/ 17 w 31"/>
                  <a:gd name="T1" fmla="*/ 0 h 77"/>
                  <a:gd name="T2" fmla="*/ 28 w 31"/>
                  <a:gd name="T3" fmla="*/ 5 h 77"/>
                  <a:gd name="T4" fmla="*/ 31 w 31"/>
                  <a:gd name="T5" fmla="*/ 18 h 77"/>
                  <a:gd name="T6" fmla="*/ 31 w 31"/>
                  <a:gd name="T7" fmla="*/ 63 h 77"/>
                  <a:gd name="T8" fmla="*/ 27 w 31"/>
                  <a:gd name="T9" fmla="*/ 74 h 77"/>
                  <a:gd name="T10" fmla="*/ 16 w 31"/>
                  <a:gd name="T11" fmla="*/ 77 h 77"/>
                  <a:gd name="T12" fmla="*/ 2 w 31"/>
                  <a:gd name="T13" fmla="*/ 72 h 77"/>
                  <a:gd name="T14" fmla="*/ 0 w 31"/>
                  <a:gd name="T15" fmla="*/ 57 h 77"/>
                  <a:gd name="T16" fmla="*/ 0 w 31"/>
                  <a:gd name="T17" fmla="*/ 21 h 77"/>
                  <a:gd name="T18" fmla="*/ 3 w 31"/>
                  <a:gd name="T19" fmla="*/ 6 h 77"/>
                  <a:gd name="T20" fmla="*/ 17 w 31"/>
                  <a:gd name="T21" fmla="*/ 0 h 77"/>
                  <a:gd name="T22" fmla="*/ 16 w 31"/>
                  <a:gd name="T23" fmla="*/ 70 h 77"/>
                  <a:gd name="T24" fmla="*/ 22 w 31"/>
                  <a:gd name="T25" fmla="*/ 59 h 77"/>
                  <a:gd name="T26" fmla="*/ 22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Freeform 57"/>
              <p:cNvSpPr/>
              <p:nvPr/>
            </p:nvSpPr>
            <p:spPr bwMode="auto">
              <a:xfrm>
                <a:off x="5876951" y="2745340"/>
                <a:ext cx="68263" cy="287338"/>
              </a:xfrm>
              <a:custGeom>
                <a:avLst/>
                <a:gdLst>
                  <a:gd name="T0" fmla="*/ 0 w 18"/>
                  <a:gd name="T1" fmla="*/ 11 h 76"/>
                  <a:gd name="T2" fmla="*/ 11 w 18"/>
                  <a:gd name="T3" fmla="*/ 0 h 76"/>
                  <a:gd name="T4" fmla="*/ 18 w 18"/>
                  <a:gd name="T5" fmla="*/ 0 h 76"/>
                  <a:gd name="T6" fmla="*/ 18 w 18"/>
                  <a:gd name="T7" fmla="*/ 76 h 76"/>
                  <a:gd name="T8" fmla="*/ 8 w 18"/>
                  <a:gd name="T9" fmla="*/ 76 h 76"/>
                  <a:gd name="T10" fmla="*/ 8 w 18"/>
                  <a:gd name="T11" fmla="*/ 19 h 76"/>
                  <a:gd name="T12" fmla="*/ 0 w 18"/>
                  <a:gd name="T13" fmla="*/ 19 h 76"/>
                  <a:gd name="T14" fmla="*/ 0 w 18"/>
                  <a:gd name="T15" fmla="*/ 1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455246" y="2924641"/>
            <a:ext cx="595249" cy="523828"/>
            <a:chOff x="6366953" y="2574291"/>
            <a:chExt cx="595249" cy="523828"/>
          </a:xfrm>
        </p:grpSpPr>
        <p:sp>
          <p:nvSpPr>
            <p:cNvPr id="10" name="Freeform 5"/>
            <p:cNvSpPr/>
            <p:nvPr/>
          </p:nvSpPr>
          <p:spPr bwMode="auto">
            <a:xfrm>
              <a:off x="6366953" y="2574291"/>
              <a:ext cx="595249" cy="523828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5"/>
            <p:cNvSpPr/>
            <p:nvPr/>
          </p:nvSpPr>
          <p:spPr bwMode="auto">
            <a:xfrm>
              <a:off x="6406952" y="2610019"/>
              <a:ext cx="507662" cy="446750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553462" y="2730797"/>
              <a:ext cx="368183" cy="331593"/>
              <a:chOff x="952501" y="6013451"/>
              <a:chExt cx="511175" cy="460375"/>
            </a:xfrm>
          </p:grpSpPr>
          <p:sp>
            <p:nvSpPr>
              <p:cNvPr id="13" name="Freeform 58"/>
              <p:cNvSpPr/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17 w 31"/>
                  <a:gd name="T1" fmla="*/ 0 h 77"/>
                  <a:gd name="T2" fmla="*/ 28 w 31"/>
                  <a:gd name="T3" fmla="*/ 5 h 77"/>
                  <a:gd name="T4" fmla="*/ 31 w 31"/>
                  <a:gd name="T5" fmla="*/ 18 h 77"/>
                  <a:gd name="T6" fmla="*/ 31 w 31"/>
                  <a:gd name="T7" fmla="*/ 62 h 77"/>
                  <a:gd name="T8" fmla="*/ 27 w 31"/>
                  <a:gd name="T9" fmla="*/ 73 h 77"/>
                  <a:gd name="T10" fmla="*/ 16 w 31"/>
                  <a:gd name="T11" fmla="*/ 77 h 77"/>
                  <a:gd name="T12" fmla="*/ 3 w 31"/>
                  <a:gd name="T13" fmla="*/ 71 h 77"/>
                  <a:gd name="T14" fmla="*/ 0 w 31"/>
                  <a:gd name="T15" fmla="*/ 56 h 77"/>
                  <a:gd name="T16" fmla="*/ 0 w 31"/>
                  <a:gd name="T17" fmla="*/ 21 h 77"/>
                  <a:gd name="T18" fmla="*/ 3 w 31"/>
                  <a:gd name="T19" fmla="*/ 5 h 77"/>
                  <a:gd name="T20" fmla="*/ 17 w 31"/>
                  <a:gd name="T21" fmla="*/ 0 h 77"/>
                  <a:gd name="T22" fmla="*/ 16 w 31"/>
                  <a:gd name="T23" fmla="*/ 70 h 77"/>
                  <a:gd name="T24" fmla="*/ 22 w 31"/>
                  <a:gd name="T25" fmla="*/ 59 h 77"/>
                  <a:gd name="T26" fmla="*/ 22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60"/>
              <p:cNvSpPr/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16 h 77"/>
                  <a:gd name="T2" fmla="*/ 4 w 31"/>
                  <a:gd name="T3" fmla="*/ 4 h 77"/>
                  <a:gd name="T4" fmla="*/ 16 w 31"/>
                  <a:gd name="T5" fmla="*/ 0 h 77"/>
                  <a:gd name="T6" fmla="*/ 29 w 31"/>
                  <a:gd name="T7" fmla="*/ 6 h 77"/>
                  <a:gd name="T8" fmla="*/ 31 w 31"/>
                  <a:gd name="T9" fmla="*/ 22 h 77"/>
                  <a:gd name="T10" fmla="*/ 30 w 31"/>
                  <a:gd name="T11" fmla="*/ 30 h 77"/>
                  <a:gd name="T12" fmla="*/ 27 w 31"/>
                  <a:gd name="T13" fmla="*/ 38 h 77"/>
                  <a:gd name="T14" fmla="*/ 18 w 31"/>
                  <a:gd name="T15" fmla="*/ 52 h 77"/>
                  <a:gd name="T16" fmla="*/ 11 w 31"/>
                  <a:gd name="T17" fmla="*/ 68 h 77"/>
                  <a:gd name="T18" fmla="*/ 31 w 31"/>
                  <a:gd name="T19" fmla="*/ 68 h 77"/>
                  <a:gd name="T20" fmla="*/ 31 w 31"/>
                  <a:gd name="T21" fmla="*/ 76 h 77"/>
                  <a:gd name="T22" fmla="*/ 8 w 31"/>
                  <a:gd name="T23" fmla="*/ 77 h 77"/>
                  <a:gd name="T24" fmla="*/ 0 w 31"/>
                  <a:gd name="T25" fmla="*/ 76 h 77"/>
                  <a:gd name="T26" fmla="*/ 0 w 31"/>
                  <a:gd name="T27" fmla="*/ 76 h 77"/>
                  <a:gd name="T28" fmla="*/ 5 w 31"/>
                  <a:gd name="T29" fmla="*/ 55 h 77"/>
                  <a:gd name="T30" fmla="*/ 17 w 31"/>
                  <a:gd name="T31" fmla="*/ 37 h 77"/>
                  <a:gd name="T32" fmla="*/ 21 w 31"/>
                  <a:gd name="T33" fmla="*/ 20 h 77"/>
                  <a:gd name="T34" fmla="*/ 21 w 31"/>
                  <a:gd name="T35" fmla="*/ 19 h 77"/>
                  <a:gd name="T36" fmla="*/ 21 w 31"/>
                  <a:gd name="T37" fmla="*/ 17 h 77"/>
                  <a:gd name="T38" fmla="*/ 21 w 31"/>
                  <a:gd name="T39" fmla="*/ 12 h 77"/>
                  <a:gd name="T40" fmla="*/ 15 w 31"/>
                  <a:gd name="T41" fmla="*/ 7 h 77"/>
                  <a:gd name="T42" fmla="*/ 10 w 31"/>
                  <a:gd name="T43" fmla="*/ 16 h 77"/>
                  <a:gd name="T44" fmla="*/ 10 w 31"/>
                  <a:gd name="T45" fmla="*/ 19 h 77"/>
                  <a:gd name="T46" fmla="*/ 10 w 31"/>
                  <a:gd name="T47" fmla="*/ 21 h 77"/>
                  <a:gd name="T48" fmla="*/ 10 w 31"/>
                  <a:gd name="T49" fmla="*/ 23 h 77"/>
                  <a:gd name="T50" fmla="*/ 10 w 31"/>
                  <a:gd name="T51" fmla="*/ 26 h 77"/>
                  <a:gd name="T52" fmla="*/ 0 w 31"/>
                  <a:gd name="T53" fmla="*/ 26 h 77"/>
                  <a:gd name="T54" fmla="*/ 0 w 31"/>
                  <a:gd name="T55" fmla="*/ 1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455246" y="3827836"/>
            <a:ext cx="595249" cy="523828"/>
            <a:chOff x="6366953" y="3120036"/>
            <a:chExt cx="595249" cy="523828"/>
          </a:xfrm>
        </p:grpSpPr>
        <p:sp>
          <p:nvSpPr>
            <p:cNvPr id="17" name="Freeform 5"/>
            <p:cNvSpPr/>
            <p:nvPr/>
          </p:nvSpPr>
          <p:spPr bwMode="auto">
            <a:xfrm>
              <a:off x="6366953" y="3120036"/>
              <a:ext cx="595249" cy="523828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6409817" y="3164542"/>
              <a:ext cx="504076" cy="443594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58929" y="3277723"/>
              <a:ext cx="365582" cy="329251"/>
              <a:chOff x="5405438" y="6815138"/>
              <a:chExt cx="511175" cy="460375"/>
            </a:xfrm>
          </p:grpSpPr>
          <p:sp>
            <p:nvSpPr>
              <p:cNvPr id="20" name="Freeform 61"/>
              <p:cNvSpPr/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62"/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17 w 31"/>
                  <a:gd name="T1" fmla="*/ 0 h 77"/>
                  <a:gd name="T2" fmla="*/ 29 w 31"/>
                  <a:gd name="T3" fmla="*/ 5 h 77"/>
                  <a:gd name="T4" fmla="*/ 31 w 31"/>
                  <a:gd name="T5" fmla="*/ 18 h 77"/>
                  <a:gd name="T6" fmla="*/ 31 w 31"/>
                  <a:gd name="T7" fmla="*/ 62 h 77"/>
                  <a:gd name="T8" fmla="*/ 27 w 31"/>
                  <a:gd name="T9" fmla="*/ 73 h 77"/>
                  <a:gd name="T10" fmla="*/ 16 w 31"/>
                  <a:gd name="T11" fmla="*/ 77 h 77"/>
                  <a:gd name="T12" fmla="*/ 3 w 31"/>
                  <a:gd name="T13" fmla="*/ 72 h 77"/>
                  <a:gd name="T14" fmla="*/ 0 w 31"/>
                  <a:gd name="T15" fmla="*/ 56 h 77"/>
                  <a:gd name="T16" fmla="*/ 0 w 31"/>
                  <a:gd name="T17" fmla="*/ 21 h 77"/>
                  <a:gd name="T18" fmla="*/ 3 w 31"/>
                  <a:gd name="T19" fmla="*/ 5 h 77"/>
                  <a:gd name="T20" fmla="*/ 17 w 31"/>
                  <a:gd name="T21" fmla="*/ 0 h 77"/>
                  <a:gd name="T22" fmla="*/ 16 w 31"/>
                  <a:gd name="T23" fmla="*/ 70 h 77"/>
                  <a:gd name="T24" fmla="*/ 23 w 31"/>
                  <a:gd name="T25" fmla="*/ 59 h 77"/>
                  <a:gd name="T26" fmla="*/ 23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63"/>
              <p:cNvSpPr/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9 w 30"/>
                  <a:gd name="T1" fmla="*/ 54 h 77"/>
                  <a:gd name="T2" fmla="*/ 9 w 30"/>
                  <a:gd name="T3" fmla="*/ 62 h 77"/>
                  <a:gd name="T4" fmla="*/ 10 w 30"/>
                  <a:gd name="T5" fmla="*/ 68 h 77"/>
                  <a:gd name="T6" fmla="*/ 16 w 30"/>
                  <a:gd name="T7" fmla="*/ 70 h 77"/>
                  <a:gd name="T8" fmla="*/ 21 w 30"/>
                  <a:gd name="T9" fmla="*/ 65 h 77"/>
                  <a:gd name="T10" fmla="*/ 21 w 30"/>
                  <a:gd name="T11" fmla="*/ 58 h 77"/>
                  <a:gd name="T12" fmla="*/ 21 w 30"/>
                  <a:gd name="T13" fmla="*/ 52 h 77"/>
                  <a:gd name="T14" fmla="*/ 20 w 30"/>
                  <a:gd name="T15" fmla="*/ 43 h 77"/>
                  <a:gd name="T16" fmla="*/ 12 w 30"/>
                  <a:gd name="T17" fmla="*/ 39 h 77"/>
                  <a:gd name="T18" fmla="*/ 10 w 30"/>
                  <a:gd name="T19" fmla="*/ 39 h 77"/>
                  <a:gd name="T20" fmla="*/ 7 w 30"/>
                  <a:gd name="T21" fmla="*/ 40 h 77"/>
                  <a:gd name="T22" fmla="*/ 7 w 30"/>
                  <a:gd name="T23" fmla="*/ 31 h 77"/>
                  <a:gd name="T24" fmla="*/ 9 w 30"/>
                  <a:gd name="T25" fmla="*/ 31 h 77"/>
                  <a:gd name="T26" fmla="*/ 19 w 30"/>
                  <a:gd name="T27" fmla="*/ 22 h 77"/>
                  <a:gd name="T28" fmla="*/ 19 w 30"/>
                  <a:gd name="T29" fmla="*/ 14 h 77"/>
                  <a:gd name="T30" fmla="*/ 14 w 30"/>
                  <a:gd name="T31" fmla="*/ 7 h 77"/>
                  <a:gd name="T32" fmla="*/ 9 w 30"/>
                  <a:gd name="T33" fmla="*/ 15 h 77"/>
                  <a:gd name="T34" fmla="*/ 9 w 30"/>
                  <a:gd name="T35" fmla="*/ 17 h 77"/>
                  <a:gd name="T36" fmla="*/ 9 w 30"/>
                  <a:gd name="T37" fmla="*/ 19 h 77"/>
                  <a:gd name="T38" fmla="*/ 0 w 30"/>
                  <a:gd name="T39" fmla="*/ 19 h 77"/>
                  <a:gd name="T40" fmla="*/ 0 w 30"/>
                  <a:gd name="T41" fmla="*/ 12 h 77"/>
                  <a:gd name="T42" fmla="*/ 15 w 30"/>
                  <a:gd name="T43" fmla="*/ 0 h 77"/>
                  <a:gd name="T44" fmla="*/ 29 w 30"/>
                  <a:gd name="T45" fmla="*/ 13 h 77"/>
                  <a:gd name="T46" fmla="*/ 29 w 30"/>
                  <a:gd name="T47" fmla="*/ 17 h 77"/>
                  <a:gd name="T48" fmla="*/ 29 w 30"/>
                  <a:gd name="T49" fmla="*/ 20 h 77"/>
                  <a:gd name="T50" fmla="*/ 22 w 30"/>
                  <a:gd name="T51" fmla="*/ 34 h 77"/>
                  <a:gd name="T52" fmla="*/ 28 w 30"/>
                  <a:gd name="T53" fmla="*/ 39 h 77"/>
                  <a:gd name="T54" fmla="*/ 30 w 30"/>
                  <a:gd name="T55" fmla="*/ 48 h 77"/>
                  <a:gd name="T56" fmla="*/ 30 w 30"/>
                  <a:gd name="T57" fmla="*/ 64 h 77"/>
                  <a:gd name="T58" fmla="*/ 14 w 30"/>
                  <a:gd name="T59" fmla="*/ 77 h 77"/>
                  <a:gd name="T60" fmla="*/ 0 w 30"/>
                  <a:gd name="T61" fmla="*/ 64 h 77"/>
                  <a:gd name="T62" fmla="*/ 0 w 30"/>
                  <a:gd name="T63" fmla="*/ 54 h 77"/>
                  <a:gd name="T64" fmla="*/ 9 w 30"/>
                  <a:gd name="T65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455246" y="4797007"/>
            <a:ext cx="595249" cy="523828"/>
            <a:chOff x="6366953" y="3665779"/>
            <a:chExt cx="595249" cy="523828"/>
          </a:xfrm>
        </p:grpSpPr>
        <p:sp>
          <p:nvSpPr>
            <p:cNvPr id="24" name="Freeform 5"/>
            <p:cNvSpPr/>
            <p:nvPr/>
          </p:nvSpPr>
          <p:spPr bwMode="auto">
            <a:xfrm>
              <a:off x="6366953" y="3665779"/>
              <a:ext cx="595249" cy="523828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>
              <a:off x="6411212" y="3707171"/>
              <a:ext cx="503248" cy="442865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rgbClr val="4DC3AB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 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64"/>
            <p:cNvSpPr/>
            <p:nvPr/>
          </p:nvSpPr>
          <p:spPr bwMode="auto">
            <a:xfrm>
              <a:off x="6568858" y="3819872"/>
              <a:ext cx="357047" cy="326442"/>
            </a:xfrm>
            <a:custGeom>
              <a:avLst/>
              <a:gdLst>
                <a:gd name="T0" fmla="*/ 140 w 315"/>
                <a:gd name="T1" fmla="*/ 288 h 288"/>
                <a:gd name="T2" fmla="*/ 0 w 315"/>
                <a:gd name="T3" fmla="*/ 176 h 288"/>
                <a:gd name="T4" fmla="*/ 2 w 315"/>
                <a:gd name="T5" fmla="*/ 14 h 288"/>
                <a:gd name="T6" fmla="*/ 57 w 315"/>
                <a:gd name="T7" fmla="*/ 9 h 288"/>
                <a:gd name="T8" fmla="*/ 97 w 315"/>
                <a:gd name="T9" fmla="*/ 57 h 288"/>
                <a:gd name="T10" fmla="*/ 113 w 315"/>
                <a:gd name="T11" fmla="*/ 9 h 288"/>
                <a:gd name="T12" fmla="*/ 140 w 315"/>
                <a:gd name="T13" fmla="*/ 0 h 288"/>
                <a:gd name="T14" fmla="*/ 315 w 315"/>
                <a:gd name="T15" fmla="*/ 150 h 288"/>
                <a:gd name="T16" fmla="*/ 140 w 315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288">
                  <a:moveTo>
                    <a:pt x="140" y="288"/>
                  </a:moveTo>
                  <a:lnTo>
                    <a:pt x="0" y="176"/>
                  </a:lnTo>
                  <a:lnTo>
                    <a:pt x="2" y="14"/>
                  </a:lnTo>
                  <a:lnTo>
                    <a:pt x="57" y="9"/>
                  </a:lnTo>
                  <a:lnTo>
                    <a:pt x="97" y="57"/>
                  </a:lnTo>
                  <a:lnTo>
                    <a:pt x="113" y="9"/>
                  </a:lnTo>
                  <a:lnTo>
                    <a:pt x="140" y="0"/>
                  </a:lnTo>
                  <a:lnTo>
                    <a:pt x="315" y="150"/>
                  </a:lnTo>
                  <a:lnTo>
                    <a:pt x="140" y="288"/>
                  </a:lnTo>
                  <a:close/>
                </a:path>
              </a:pathLst>
            </a:custGeom>
            <a:gradFill flip="none" rotWithShape="1">
              <a:gsLst>
                <a:gs pos="73000">
                  <a:srgbClr val="0D0D0D">
                    <a:alpha val="0"/>
                  </a:srgb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  <a:gs pos="0">
                  <a:schemeClr val="tx1">
                    <a:lumMod val="95000"/>
                    <a:lumOff val="5000"/>
                    <a:alpha val="5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65"/>
            <p:cNvSpPr>
              <a:spLocks noEditPoints="1"/>
            </p:cNvSpPr>
            <p:nvPr/>
          </p:nvSpPr>
          <p:spPr bwMode="auto">
            <a:xfrm>
              <a:off x="6555256" y="3816471"/>
              <a:ext cx="82745" cy="210828"/>
            </a:xfrm>
            <a:custGeom>
              <a:avLst/>
              <a:gdLst>
                <a:gd name="T0" fmla="*/ 17 w 31"/>
                <a:gd name="T1" fmla="*/ 0 h 78"/>
                <a:gd name="T2" fmla="*/ 29 w 31"/>
                <a:gd name="T3" fmla="*/ 5 h 78"/>
                <a:gd name="T4" fmla="*/ 31 w 31"/>
                <a:gd name="T5" fmla="*/ 18 h 78"/>
                <a:gd name="T6" fmla="*/ 31 w 31"/>
                <a:gd name="T7" fmla="*/ 63 h 78"/>
                <a:gd name="T8" fmla="*/ 27 w 31"/>
                <a:gd name="T9" fmla="*/ 74 h 78"/>
                <a:gd name="T10" fmla="*/ 16 w 31"/>
                <a:gd name="T11" fmla="*/ 78 h 78"/>
                <a:gd name="T12" fmla="*/ 3 w 31"/>
                <a:gd name="T13" fmla="*/ 72 h 78"/>
                <a:gd name="T14" fmla="*/ 0 w 31"/>
                <a:gd name="T15" fmla="*/ 57 h 78"/>
                <a:gd name="T16" fmla="*/ 0 w 31"/>
                <a:gd name="T17" fmla="*/ 21 h 78"/>
                <a:gd name="T18" fmla="*/ 3 w 31"/>
                <a:gd name="T19" fmla="*/ 6 h 78"/>
                <a:gd name="T20" fmla="*/ 17 w 31"/>
                <a:gd name="T21" fmla="*/ 0 h 78"/>
                <a:gd name="T22" fmla="*/ 16 w 31"/>
                <a:gd name="T23" fmla="*/ 70 h 78"/>
                <a:gd name="T24" fmla="*/ 23 w 31"/>
                <a:gd name="T25" fmla="*/ 60 h 78"/>
                <a:gd name="T26" fmla="*/ 23 w 31"/>
                <a:gd name="T27" fmla="*/ 17 h 78"/>
                <a:gd name="T28" fmla="*/ 16 w 31"/>
                <a:gd name="T29" fmla="*/ 7 h 78"/>
                <a:gd name="T30" fmla="*/ 9 w 31"/>
                <a:gd name="T31" fmla="*/ 17 h 78"/>
                <a:gd name="T32" fmla="*/ 9 w 31"/>
                <a:gd name="T33" fmla="*/ 20 h 78"/>
                <a:gd name="T34" fmla="*/ 9 w 31"/>
                <a:gd name="T35" fmla="*/ 23 h 78"/>
                <a:gd name="T36" fmla="*/ 9 w 31"/>
                <a:gd name="T37" fmla="*/ 36 h 78"/>
                <a:gd name="T38" fmla="*/ 9 w 31"/>
                <a:gd name="T39" fmla="*/ 48 h 78"/>
                <a:gd name="T40" fmla="*/ 9 w 31"/>
                <a:gd name="T41" fmla="*/ 59 h 78"/>
                <a:gd name="T42" fmla="*/ 16 w 31"/>
                <a:gd name="T43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78">
                  <a:moveTo>
                    <a:pt x="17" y="0"/>
                  </a:moveTo>
                  <a:cubicBezTo>
                    <a:pt x="22" y="0"/>
                    <a:pt x="26" y="2"/>
                    <a:pt x="29" y="5"/>
                  </a:cubicBezTo>
                  <a:cubicBezTo>
                    <a:pt x="31" y="8"/>
                    <a:pt x="31" y="12"/>
                    <a:pt x="31" y="18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7"/>
                    <a:pt x="30" y="71"/>
                    <a:pt x="27" y="74"/>
                  </a:cubicBezTo>
                  <a:cubicBezTo>
                    <a:pt x="25" y="76"/>
                    <a:pt x="21" y="78"/>
                    <a:pt x="16" y="78"/>
                  </a:cubicBezTo>
                  <a:cubicBezTo>
                    <a:pt x="10" y="78"/>
                    <a:pt x="5" y="76"/>
                    <a:pt x="3" y="72"/>
                  </a:cubicBezTo>
                  <a:cubicBezTo>
                    <a:pt x="1" y="69"/>
                    <a:pt x="0" y="64"/>
                    <a:pt x="0" y="5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1" y="9"/>
                    <a:pt x="3" y="6"/>
                  </a:cubicBezTo>
                  <a:cubicBezTo>
                    <a:pt x="5" y="2"/>
                    <a:pt x="10" y="0"/>
                    <a:pt x="17" y="0"/>
                  </a:cubicBezTo>
                  <a:close/>
                  <a:moveTo>
                    <a:pt x="16" y="70"/>
                  </a:moveTo>
                  <a:cubicBezTo>
                    <a:pt x="20" y="70"/>
                    <a:pt x="23" y="67"/>
                    <a:pt x="23" y="6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1"/>
                    <a:pt x="20" y="7"/>
                    <a:pt x="16" y="7"/>
                  </a:cubicBezTo>
                  <a:cubicBezTo>
                    <a:pt x="12" y="7"/>
                    <a:pt x="9" y="11"/>
                    <a:pt x="9" y="17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7"/>
                    <a:pt x="12" y="70"/>
                    <a:pt x="16" y="7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66"/>
            <p:cNvSpPr>
              <a:spLocks noEditPoints="1"/>
            </p:cNvSpPr>
            <p:nvPr/>
          </p:nvSpPr>
          <p:spPr bwMode="auto">
            <a:xfrm>
              <a:off x="6647068" y="3819872"/>
              <a:ext cx="96346" cy="205161"/>
            </a:xfrm>
            <a:custGeom>
              <a:avLst/>
              <a:gdLst>
                <a:gd name="T0" fmla="*/ 17 w 36"/>
                <a:gd name="T1" fmla="*/ 0 h 76"/>
                <a:gd name="T2" fmla="*/ 30 w 36"/>
                <a:gd name="T3" fmla="*/ 0 h 76"/>
                <a:gd name="T4" fmla="*/ 30 w 36"/>
                <a:gd name="T5" fmla="*/ 51 h 76"/>
                <a:gd name="T6" fmla="*/ 36 w 36"/>
                <a:gd name="T7" fmla="*/ 51 h 76"/>
                <a:gd name="T8" fmla="*/ 36 w 36"/>
                <a:gd name="T9" fmla="*/ 58 h 76"/>
                <a:gd name="T10" fmla="*/ 30 w 36"/>
                <a:gd name="T11" fmla="*/ 58 h 76"/>
                <a:gd name="T12" fmla="*/ 30 w 36"/>
                <a:gd name="T13" fmla="*/ 76 h 76"/>
                <a:gd name="T14" fmla="*/ 21 w 36"/>
                <a:gd name="T15" fmla="*/ 76 h 76"/>
                <a:gd name="T16" fmla="*/ 21 w 36"/>
                <a:gd name="T17" fmla="*/ 58 h 76"/>
                <a:gd name="T18" fmla="*/ 0 w 36"/>
                <a:gd name="T19" fmla="*/ 58 h 76"/>
                <a:gd name="T20" fmla="*/ 0 w 36"/>
                <a:gd name="T21" fmla="*/ 51 h 76"/>
                <a:gd name="T22" fmla="*/ 17 w 36"/>
                <a:gd name="T23" fmla="*/ 0 h 76"/>
                <a:gd name="T24" fmla="*/ 21 w 36"/>
                <a:gd name="T25" fmla="*/ 51 h 76"/>
                <a:gd name="T26" fmla="*/ 21 w 36"/>
                <a:gd name="T27" fmla="*/ 11 h 76"/>
                <a:gd name="T28" fmla="*/ 15 w 36"/>
                <a:gd name="T29" fmla="*/ 31 h 76"/>
                <a:gd name="T30" fmla="*/ 9 w 36"/>
                <a:gd name="T31" fmla="*/ 51 h 76"/>
                <a:gd name="T32" fmla="*/ 21 w 36"/>
                <a:gd name="T33" fmla="*/ 5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76">
                  <a:moveTo>
                    <a:pt x="1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17" y="0"/>
                  </a:lnTo>
                  <a:close/>
                  <a:moveTo>
                    <a:pt x="21" y="5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0" y="15"/>
                    <a:pt x="17" y="22"/>
                    <a:pt x="15" y="31"/>
                  </a:cubicBezTo>
                  <a:cubicBezTo>
                    <a:pt x="12" y="40"/>
                    <a:pt x="10" y="47"/>
                    <a:pt x="9" y="51"/>
                  </a:cubicBezTo>
                  <a:lnTo>
                    <a:pt x="21" y="51"/>
                  </a:ln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619073" y="1784043"/>
            <a:ext cx="3687533" cy="3719314"/>
            <a:chOff x="1619073" y="1784043"/>
            <a:chExt cx="3687533" cy="3719314"/>
          </a:xfrm>
        </p:grpSpPr>
        <p:sp>
          <p:nvSpPr>
            <p:cNvPr id="143" name="Oval 11"/>
            <p:cNvSpPr/>
            <p:nvPr/>
          </p:nvSpPr>
          <p:spPr>
            <a:xfrm>
              <a:off x="2270725" y="2467476"/>
              <a:ext cx="2384228" cy="238422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>
              <a:outerShdw blurRad="203200" dist="114300" dir="2700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12"/>
            <p:cNvSpPr/>
            <p:nvPr/>
          </p:nvSpPr>
          <p:spPr>
            <a:xfrm rot="18900908">
              <a:off x="2732349" y="1784043"/>
              <a:ext cx="1461567" cy="1461567"/>
            </a:xfrm>
            <a:custGeom>
              <a:avLst/>
              <a:gdLst>
                <a:gd name="connsiteX0" fmla="*/ 0 w 1324101"/>
                <a:gd name="connsiteY0" fmla="*/ 662051 h 1324101"/>
                <a:gd name="connsiteX1" fmla="*/ 662051 w 1324101"/>
                <a:gd name="connsiteY1" fmla="*/ 0 h 1324101"/>
                <a:gd name="connsiteX2" fmla="*/ 1324101 w 1324101"/>
                <a:gd name="connsiteY2" fmla="*/ 0 h 1324101"/>
                <a:gd name="connsiteX3" fmla="*/ 1324101 w 1324101"/>
                <a:gd name="connsiteY3" fmla="*/ 662051 h 1324101"/>
                <a:gd name="connsiteX4" fmla="*/ 662050 w 1324101"/>
                <a:gd name="connsiteY4" fmla="*/ 1324102 h 1324101"/>
                <a:gd name="connsiteX5" fmla="*/ -1 w 1324101"/>
                <a:gd name="connsiteY5" fmla="*/ 662051 h 1324101"/>
                <a:gd name="connsiteX6" fmla="*/ 0 w 1324101"/>
                <a:gd name="connsiteY6" fmla="*/ 662051 h 13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4101" h="1324101">
                  <a:moveTo>
                    <a:pt x="0" y="662051"/>
                  </a:moveTo>
                  <a:cubicBezTo>
                    <a:pt x="0" y="296410"/>
                    <a:pt x="296410" y="0"/>
                    <a:pt x="662051" y="0"/>
                  </a:cubicBezTo>
                  <a:lnTo>
                    <a:pt x="1324101" y="0"/>
                  </a:lnTo>
                  <a:lnTo>
                    <a:pt x="1324101" y="662051"/>
                  </a:lnTo>
                  <a:cubicBezTo>
                    <a:pt x="1324101" y="1027692"/>
                    <a:pt x="1027691" y="1324102"/>
                    <a:pt x="662050" y="1324102"/>
                  </a:cubicBezTo>
                  <a:cubicBezTo>
                    <a:pt x="296409" y="1324102"/>
                    <a:pt x="-1" y="1027692"/>
                    <a:pt x="-1" y="662051"/>
                  </a:cubicBezTo>
                  <a:lnTo>
                    <a:pt x="0" y="6620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7F9F8"/>
                </a:gs>
                <a:gs pos="100000">
                  <a:srgbClr val="E2E2E4"/>
                </a:gs>
              </a:gsLst>
              <a:lin ang="18900000" scaled="1"/>
              <a:tileRect/>
            </a:gradFill>
            <a:ln w="254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8100000" scaled="0"/>
                <a:tileRect/>
              </a:gradFill>
            </a:ln>
            <a:effectLst>
              <a:outerShdw blurRad="254000" dir="5940000" sx="101000" sy="101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9" name="Freeform 13"/>
            <p:cNvSpPr/>
            <p:nvPr/>
          </p:nvSpPr>
          <p:spPr>
            <a:xfrm rot="2700908">
              <a:off x="3845039" y="2929100"/>
              <a:ext cx="1461567" cy="1461567"/>
            </a:xfrm>
            <a:custGeom>
              <a:avLst/>
              <a:gdLst>
                <a:gd name="connsiteX0" fmla="*/ 0 w 1324101"/>
                <a:gd name="connsiteY0" fmla="*/ 662051 h 1324101"/>
                <a:gd name="connsiteX1" fmla="*/ 662051 w 1324101"/>
                <a:gd name="connsiteY1" fmla="*/ 0 h 1324101"/>
                <a:gd name="connsiteX2" fmla="*/ 1324101 w 1324101"/>
                <a:gd name="connsiteY2" fmla="*/ 0 h 1324101"/>
                <a:gd name="connsiteX3" fmla="*/ 1324101 w 1324101"/>
                <a:gd name="connsiteY3" fmla="*/ 662051 h 1324101"/>
                <a:gd name="connsiteX4" fmla="*/ 662050 w 1324101"/>
                <a:gd name="connsiteY4" fmla="*/ 1324102 h 1324101"/>
                <a:gd name="connsiteX5" fmla="*/ -1 w 1324101"/>
                <a:gd name="connsiteY5" fmla="*/ 662051 h 1324101"/>
                <a:gd name="connsiteX6" fmla="*/ 0 w 1324101"/>
                <a:gd name="connsiteY6" fmla="*/ 662051 h 13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4101" h="1324101">
                  <a:moveTo>
                    <a:pt x="0" y="662051"/>
                  </a:moveTo>
                  <a:cubicBezTo>
                    <a:pt x="0" y="296410"/>
                    <a:pt x="296410" y="0"/>
                    <a:pt x="662051" y="0"/>
                  </a:cubicBezTo>
                  <a:lnTo>
                    <a:pt x="1324101" y="0"/>
                  </a:lnTo>
                  <a:lnTo>
                    <a:pt x="1324101" y="662051"/>
                  </a:lnTo>
                  <a:cubicBezTo>
                    <a:pt x="1324101" y="1027692"/>
                    <a:pt x="1027691" y="1324102"/>
                    <a:pt x="662050" y="1324102"/>
                  </a:cubicBezTo>
                  <a:cubicBezTo>
                    <a:pt x="296409" y="1324102"/>
                    <a:pt x="-1" y="1027692"/>
                    <a:pt x="-1" y="662051"/>
                  </a:cubicBezTo>
                  <a:lnTo>
                    <a:pt x="0" y="6620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+mn-ea"/>
                  <a:sym typeface="+mn-lt"/>
                </a:rPr>
                <a:t>V</a:t>
              </a: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0" name="Freeform 15"/>
            <p:cNvSpPr/>
            <p:nvPr/>
          </p:nvSpPr>
          <p:spPr>
            <a:xfrm rot="13500908">
              <a:off x="1619073" y="2928513"/>
              <a:ext cx="1461567" cy="1461567"/>
            </a:xfrm>
            <a:custGeom>
              <a:avLst/>
              <a:gdLst>
                <a:gd name="connsiteX0" fmla="*/ 0 w 1324101"/>
                <a:gd name="connsiteY0" fmla="*/ 662051 h 1324101"/>
                <a:gd name="connsiteX1" fmla="*/ 662051 w 1324101"/>
                <a:gd name="connsiteY1" fmla="*/ 0 h 1324101"/>
                <a:gd name="connsiteX2" fmla="*/ 1324101 w 1324101"/>
                <a:gd name="connsiteY2" fmla="*/ 0 h 1324101"/>
                <a:gd name="connsiteX3" fmla="*/ 1324101 w 1324101"/>
                <a:gd name="connsiteY3" fmla="*/ 662051 h 1324101"/>
                <a:gd name="connsiteX4" fmla="*/ 662050 w 1324101"/>
                <a:gd name="connsiteY4" fmla="*/ 1324102 h 1324101"/>
                <a:gd name="connsiteX5" fmla="*/ -1 w 1324101"/>
                <a:gd name="connsiteY5" fmla="*/ 662051 h 1324101"/>
                <a:gd name="connsiteX6" fmla="*/ 0 w 1324101"/>
                <a:gd name="connsiteY6" fmla="*/ 662051 h 13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4101" h="1324101">
                  <a:moveTo>
                    <a:pt x="0" y="662051"/>
                  </a:moveTo>
                  <a:cubicBezTo>
                    <a:pt x="0" y="296410"/>
                    <a:pt x="296410" y="0"/>
                    <a:pt x="662051" y="0"/>
                  </a:cubicBezTo>
                  <a:lnTo>
                    <a:pt x="1324101" y="0"/>
                  </a:lnTo>
                  <a:lnTo>
                    <a:pt x="1324101" y="662051"/>
                  </a:lnTo>
                  <a:cubicBezTo>
                    <a:pt x="1324101" y="1027692"/>
                    <a:pt x="1027691" y="1324102"/>
                    <a:pt x="662050" y="1324102"/>
                  </a:cubicBezTo>
                  <a:cubicBezTo>
                    <a:pt x="296409" y="1324102"/>
                    <a:pt x="-1" y="1027692"/>
                    <a:pt x="-1" y="662051"/>
                  </a:cubicBezTo>
                  <a:lnTo>
                    <a:pt x="0" y="6620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7F9F8"/>
                </a:gs>
                <a:gs pos="100000">
                  <a:srgbClr val="E2E2E4"/>
                </a:gs>
              </a:gsLst>
              <a:lin ang="18900000" scaled="1"/>
              <a:tileRect/>
            </a:gradFill>
            <a:ln w="254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8100000" scaled="0"/>
                <a:tileRect/>
              </a:gradFill>
            </a:ln>
            <a:effectLst>
              <a:outerShdw blurRad="254000" dir="5940000" sx="101000" sy="101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41" name="Freeform 16"/>
            <p:cNvSpPr/>
            <p:nvPr/>
          </p:nvSpPr>
          <p:spPr>
            <a:xfrm rot="8100908">
              <a:off x="2731762" y="4041790"/>
              <a:ext cx="1461567" cy="1461567"/>
            </a:xfrm>
            <a:custGeom>
              <a:avLst/>
              <a:gdLst>
                <a:gd name="connsiteX0" fmla="*/ 0 w 1324101"/>
                <a:gd name="connsiteY0" fmla="*/ 662051 h 1324101"/>
                <a:gd name="connsiteX1" fmla="*/ 662051 w 1324101"/>
                <a:gd name="connsiteY1" fmla="*/ 0 h 1324101"/>
                <a:gd name="connsiteX2" fmla="*/ 1324101 w 1324101"/>
                <a:gd name="connsiteY2" fmla="*/ 0 h 1324101"/>
                <a:gd name="connsiteX3" fmla="*/ 1324101 w 1324101"/>
                <a:gd name="connsiteY3" fmla="*/ 662051 h 1324101"/>
                <a:gd name="connsiteX4" fmla="*/ 662050 w 1324101"/>
                <a:gd name="connsiteY4" fmla="*/ 1324102 h 1324101"/>
                <a:gd name="connsiteX5" fmla="*/ -1 w 1324101"/>
                <a:gd name="connsiteY5" fmla="*/ 662051 h 1324101"/>
                <a:gd name="connsiteX6" fmla="*/ 0 w 1324101"/>
                <a:gd name="connsiteY6" fmla="*/ 662051 h 13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4101" h="1324101">
                  <a:moveTo>
                    <a:pt x="0" y="662051"/>
                  </a:moveTo>
                  <a:cubicBezTo>
                    <a:pt x="0" y="296410"/>
                    <a:pt x="296410" y="0"/>
                    <a:pt x="662051" y="0"/>
                  </a:cubicBezTo>
                  <a:lnTo>
                    <a:pt x="1324101" y="0"/>
                  </a:lnTo>
                  <a:lnTo>
                    <a:pt x="1324101" y="662051"/>
                  </a:lnTo>
                  <a:cubicBezTo>
                    <a:pt x="1324101" y="1027692"/>
                    <a:pt x="1027691" y="1324102"/>
                    <a:pt x="662050" y="1324102"/>
                  </a:cubicBezTo>
                  <a:cubicBezTo>
                    <a:pt x="296409" y="1324102"/>
                    <a:pt x="-1" y="1027692"/>
                    <a:pt x="-1" y="662051"/>
                  </a:cubicBezTo>
                  <a:lnTo>
                    <a:pt x="0" y="6620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7F9F8"/>
                </a:gs>
                <a:gs pos="100000">
                  <a:srgbClr val="E2E2E4"/>
                </a:gs>
              </a:gsLst>
              <a:lin ang="18900000" scaled="1"/>
              <a:tileRect/>
            </a:gradFill>
            <a:ln w="254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8100000" scaled="0"/>
                <a:tileRect/>
              </a:gradFill>
            </a:ln>
            <a:effectLst>
              <a:outerShdw blurRad="254000" dir="5940000" sx="101000" sy="101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42" name="Oval 44"/>
            <p:cNvSpPr/>
            <p:nvPr/>
          </p:nvSpPr>
          <p:spPr>
            <a:xfrm>
              <a:off x="1904968" y="3214789"/>
              <a:ext cx="889603" cy="889603"/>
            </a:xfrm>
            <a:prstGeom prst="ellipse">
              <a:avLst/>
            </a:prstGeom>
            <a:solidFill>
              <a:schemeClr val="accent4"/>
            </a:solidFill>
            <a:ln w="28575" cap="flat">
              <a:gradFill>
                <a:gsLst>
                  <a:gs pos="100000">
                    <a:srgbClr val="4DC3AB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3" name="Oval 51"/>
            <p:cNvSpPr/>
            <p:nvPr/>
          </p:nvSpPr>
          <p:spPr>
            <a:xfrm>
              <a:off x="4134328" y="3218707"/>
              <a:ext cx="889603" cy="889603"/>
            </a:xfrm>
            <a:prstGeom prst="ellipse">
              <a:avLst/>
            </a:prstGeom>
            <a:solidFill>
              <a:schemeClr val="accent4"/>
            </a:solidFill>
            <a:ln w="28575" cap="flat">
              <a:gradFill>
                <a:gsLst>
                  <a:gs pos="90000">
                    <a:srgbClr val="4DC3AB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Oval 52"/>
            <p:cNvSpPr/>
            <p:nvPr/>
          </p:nvSpPr>
          <p:spPr>
            <a:xfrm>
              <a:off x="3037661" y="2082048"/>
              <a:ext cx="889603" cy="889603"/>
            </a:xfrm>
            <a:prstGeom prst="ellipse">
              <a:avLst/>
            </a:prstGeom>
            <a:solidFill>
              <a:schemeClr val="accent4"/>
            </a:solidFill>
            <a:ln w="28575" cap="flat">
              <a:gradFill>
                <a:gsLst>
                  <a:gs pos="95000">
                    <a:srgbClr val="4DC3AB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Oval 53"/>
            <p:cNvSpPr/>
            <p:nvPr/>
          </p:nvSpPr>
          <p:spPr>
            <a:xfrm>
              <a:off x="3031815" y="4306649"/>
              <a:ext cx="889603" cy="889603"/>
            </a:xfrm>
            <a:prstGeom prst="ellipse">
              <a:avLst/>
            </a:prstGeom>
            <a:solidFill>
              <a:schemeClr val="accent4"/>
            </a:solidFill>
            <a:ln w="28575" cap="flat">
              <a:gradFill>
                <a:gsLst>
                  <a:gs pos="100000">
                    <a:srgbClr val="4DC3AB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6" name="Oval 4"/>
            <p:cNvSpPr/>
            <p:nvPr/>
          </p:nvSpPr>
          <p:spPr>
            <a:xfrm>
              <a:off x="3040079" y="3248857"/>
              <a:ext cx="832551" cy="832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43061" tIns="55880" rIns="143061" bIns="5588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d-ID" sz="26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4" name="Freeform 25"/>
            <p:cNvSpPr>
              <a:spLocks noEditPoints="1"/>
            </p:cNvSpPr>
            <p:nvPr/>
          </p:nvSpPr>
          <p:spPr bwMode="auto">
            <a:xfrm>
              <a:off x="3132003" y="2335831"/>
              <a:ext cx="658254" cy="494966"/>
            </a:xfrm>
            <a:custGeom>
              <a:avLst/>
              <a:gdLst>
                <a:gd name="T0" fmla="*/ 105 w 128"/>
                <a:gd name="T1" fmla="*/ 2 h 96"/>
                <a:gd name="T2" fmla="*/ 28 w 128"/>
                <a:gd name="T3" fmla="*/ 0 h 96"/>
                <a:gd name="T4" fmla="*/ 2 w 128"/>
                <a:gd name="T5" fmla="*/ 23 h 96"/>
                <a:gd name="T6" fmla="*/ 2 w 128"/>
                <a:gd name="T7" fmla="*/ 34 h 96"/>
                <a:gd name="T8" fmla="*/ 64 w 128"/>
                <a:gd name="T9" fmla="*/ 96 h 96"/>
                <a:gd name="T10" fmla="*/ 126 w 128"/>
                <a:gd name="T11" fmla="*/ 34 h 96"/>
                <a:gd name="T12" fmla="*/ 126 w 128"/>
                <a:gd name="T13" fmla="*/ 23 h 96"/>
                <a:gd name="T14" fmla="*/ 55 w 128"/>
                <a:gd name="T15" fmla="*/ 28 h 96"/>
                <a:gd name="T16" fmla="*/ 73 w 128"/>
                <a:gd name="T17" fmla="*/ 28 h 96"/>
                <a:gd name="T18" fmla="*/ 78 w 128"/>
                <a:gd name="T19" fmla="*/ 9 h 96"/>
                <a:gd name="T20" fmla="*/ 76 w 128"/>
                <a:gd name="T21" fmla="*/ 25 h 96"/>
                <a:gd name="T22" fmla="*/ 52 w 128"/>
                <a:gd name="T23" fmla="*/ 25 h 96"/>
                <a:gd name="T24" fmla="*/ 50 w 128"/>
                <a:gd name="T25" fmla="*/ 9 h 96"/>
                <a:gd name="T26" fmla="*/ 52 w 128"/>
                <a:gd name="T27" fmla="*/ 25 h 96"/>
                <a:gd name="T28" fmla="*/ 64 w 128"/>
                <a:gd name="T29" fmla="*/ 82 h 96"/>
                <a:gd name="T30" fmla="*/ 74 w 128"/>
                <a:gd name="T31" fmla="*/ 32 h 96"/>
                <a:gd name="T32" fmla="*/ 98 w 128"/>
                <a:gd name="T33" fmla="*/ 32 h 96"/>
                <a:gd name="T34" fmla="*/ 78 w 128"/>
                <a:gd name="T35" fmla="*/ 32 h 96"/>
                <a:gd name="T36" fmla="*/ 89 w 128"/>
                <a:gd name="T37" fmla="*/ 20 h 96"/>
                <a:gd name="T38" fmla="*/ 79 w 128"/>
                <a:gd name="T39" fmla="*/ 28 h 96"/>
                <a:gd name="T40" fmla="*/ 97 w 128"/>
                <a:gd name="T41" fmla="*/ 8 h 96"/>
                <a:gd name="T42" fmla="*/ 83 w 128"/>
                <a:gd name="T43" fmla="*/ 8 h 96"/>
                <a:gd name="T44" fmla="*/ 55 w 128"/>
                <a:gd name="T45" fmla="*/ 8 h 96"/>
                <a:gd name="T46" fmla="*/ 64 w 128"/>
                <a:gd name="T47" fmla="*/ 15 h 96"/>
                <a:gd name="T48" fmla="*/ 31 w 128"/>
                <a:gd name="T49" fmla="*/ 8 h 96"/>
                <a:gd name="T50" fmla="*/ 39 w 128"/>
                <a:gd name="T51" fmla="*/ 14 h 96"/>
                <a:gd name="T52" fmla="*/ 49 w 128"/>
                <a:gd name="T53" fmla="*/ 28 h 96"/>
                <a:gd name="T54" fmla="*/ 39 w 128"/>
                <a:gd name="T55" fmla="*/ 20 h 96"/>
                <a:gd name="T56" fmla="*/ 60 w 128"/>
                <a:gd name="T57" fmla="*/ 81 h 96"/>
                <a:gd name="T58" fmla="*/ 50 w 128"/>
                <a:gd name="T59" fmla="*/ 32 h 96"/>
                <a:gd name="T60" fmla="*/ 11 w 128"/>
                <a:gd name="T61" fmla="*/ 32 h 96"/>
                <a:gd name="T62" fmla="*/ 51 w 128"/>
                <a:gd name="T63" fmla="*/ 74 h 96"/>
                <a:gd name="T64" fmla="*/ 117 w 128"/>
                <a:gd name="T65" fmla="*/ 32 h 96"/>
                <a:gd name="T66" fmla="*/ 102 w 128"/>
                <a:gd name="T67" fmla="*/ 32 h 96"/>
                <a:gd name="T68" fmla="*/ 92 w 128"/>
                <a:gd name="T69" fmla="*/ 17 h 96"/>
                <a:gd name="T70" fmla="*/ 120 w 128"/>
                <a:gd name="T71" fmla="*/ 28 h 96"/>
                <a:gd name="T72" fmla="*/ 27 w 128"/>
                <a:gd name="T73" fmla="*/ 10 h 96"/>
                <a:gd name="T74" fmla="*/ 25 w 128"/>
                <a:gd name="T75" fmla="*/ 28 h 96"/>
                <a:gd name="T76" fmla="*/ 27 w 128"/>
                <a:gd name="T77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85" name="组合 184"/>
            <p:cNvGrpSpPr>
              <a:grpSpLocks noChangeAspect="1"/>
            </p:cNvGrpSpPr>
            <p:nvPr/>
          </p:nvGrpSpPr>
          <p:grpSpPr>
            <a:xfrm>
              <a:off x="4387365" y="3358606"/>
              <a:ext cx="398438" cy="581180"/>
              <a:chOff x="1797050" y="5657850"/>
              <a:chExt cx="422275" cy="615950"/>
            </a:xfrm>
            <a:solidFill>
              <a:schemeClr val="bg1"/>
            </a:solidFill>
          </p:grpSpPr>
          <p:sp>
            <p:nvSpPr>
              <p:cNvPr id="186" name="Oval 114"/>
              <p:cNvSpPr>
                <a:spLocks noChangeArrowheads="1"/>
              </p:cNvSpPr>
              <p:nvPr/>
            </p:nvSpPr>
            <p:spPr bwMode="auto">
              <a:xfrm>
                <a:off x="1970088" y="5832475"/>
                <a:ext cx="38100" cy="38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Oval 115"/>
              <p:cNvSpPr>
                <a:spLocks noChangeArrowheads="1"/>
              </p:cNvSpPr>
              <p:nvPr/>
            </p:nvSpPr>
            <p:spPr bwMode="auto">
              <a:xfrm>
                <a:off x="1970088" y="6062663"/>
                <a:ext cx="38100" cy="38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Oval 116"/>
              <p:cNvSpPr>
                <a:spLocks noChangeArrowheads="1"/>
              </p:cNvSpPr>
              <p:nvPr/>
            </p:nvSpPr>
            <p:spPr bwMode="auto">
              <a:xfrm>
                <a:off x="1854200" y="5946775"/>
                <a:ext cx="38100" cy="38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Oval 117"/>
              <p:cNvSpPr>
                <a:spLocks noChangeArrowheads="1"/>
              </p:cNvSpPr>
              <p:nvPr/>
            </p:nvSpPr>
            <p:spPr bwMode="auto">
              <a:xfrm>
                <a:off x="2084388" y="5946775"/>
                <a:ext cx="38100" cy="38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118"/>
              <p:cNvSpPr/>
              <p:nvPr/>
            </p:nvSpPr>
            <p:spPr bwMode="auto">
              <a:xfrm>
                <a:off x="1887538" y="6024563"/>
                <a:ext cx="38100" cy="42862"/>
              </a:xfrm>
              <a:custGeom>
                <a:avLst/>
                <a:gdLst>
                  <a:gd name="T0" fmla="*/ 1 w 8"/>
                  <a:gd name="T1" fmla="*/ 2 h 9"/>
                  <a:gd name="T2" fmla="*/ 1 w 8"/>
                  <a:gd name="T3" fmla="*/ 7 h 9"/>
                  <a:gd name="T4" fmla="*/ 7 w 8"/>
                  <a:gd name="T5" fmla="*/ 7 h 9"/>
                  <a:gd name="T6" fmla="*/ 7 w 8"/>
                  <a:gd name="T7" fmla="*/ 2 h 9"/>
                  <a:gd name="T8" fmla="*/ 1 w 8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1" y="2"/>
                    </a:moveTo>
                    <a:cubicBezTo>
                      <a:pt x="0" y="3"/>
                      <a:pt x="0" y="6"/>
                      <a:pt x="1" y="7"/>
                    </a:cubicBezTo>
                    <a:cubicBezTo>
                      <a:pt x="3" y="9"/>
                      <a:pt x="5" y="9"/>
                      <a:pt x="7" y="7"/>
                    </a:cubicBezTo>
                    <a:cubicBezTo>
                      <a:pt x="8" y="6"/>
                      <a:pt x="8" y="3"/>
                      <a:pt x="7" y="2"/>
                    </a:cubicBezTo>
                    <a:cubicBezTo>
                      <a:pt x="5" y="0"/>
                      <a:pt x="3" y="0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119"/>
              <p:cNvSpPr/>
              <p:nvPr/>
            </p:nvSpPr>
            <p:spPr bwMode="auto">
              <a:xfrm>
                <a:off x="1887538" y="5861050"/>
                <a:ext cx="38100" cy="42862"/>
              </a:xfrm>
              <a:custGeom>
                <a:avLst/>
                <a:gdLst>
                  <a:gd name="T0" fmla="*/ 1 w 8"/>
                  <a:gd name="T1" fmla="*/ 2 h 9"/>
                  <a:gd name="T2" fmla="*/ 1 w 8"/>
                  <a:gd name="T3" fmla="*/ 7 h 9"/>
                  <a:gd name="T4" fmla="*/ 7 w 8"/>
                  <a:gd name="T5" fmla="*/ 7 h 9"/>
                  <a:gd name="T6" fmla="*/ 7 w 8"/>
                  <a:gd name="T7" fmla="*/ 2 h 9"/>
                  <a:gd name="T8" fmla="*/ 1 w 8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1" y="2"/>
                    </a:moveTo>
                    <a:cubicBezTo>
                      <a:pt x="0" y="3"/>
                      <a:pt x="0" y="6"/>
                      <a:pt x="1" y="7"/>
                    </a:cubicBezTo>
                    <a:cubicBezTo>
                      <a:pt x="3" y="9"/>
                      <a:pt x="5" y="9"/>
                      <a:pt x="7" y="7"/>
                    </a:cubicBezTo>
                    <a:cubicBezTo>
                      <a:pt x="8" y="6"/>
                      <a:pt x="8" y="3"/>
                      <a:pt x="7" y="2"/>
                    </a:cubicBezTo>
                    <a:cubicBezTo>
                      <a:pt x="5" y="0"/>
                      <a:pt x="3" y="0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120"/>
              <p:cNvSpPr/>
              <p:nvPr/>
            </p:nvSpPr>
            <p:spPr bwMode="auto">
              <a:xfrm>
                <a:off x="2051050" y="6024563"/>
                <a:ext cx="38100" cy="42862"/>
              </a:xfrm>
              <a:custGeom>
                <a:avLst/>
                <a:gdLst>
                  <a:gd name="T0" fmla="*/ 1 w 8"/>
                  <a:gd name="T1" fmla="*/ 2 h 9"/>
                  <a:gd name="T2" fmla="*/ 1 w 8"/>
                  <a:gd name="T3" fmla="*/ 7 h 9"/>
                  <a:gd name="T4" fmla="*/ 7 w 8"/>
                  <a:gd name="T5" fmla="*/ 7 h 9"/>
                  <a:gd name="T6" fmla="*/ 7 w 8"/>
                  <a:gd name="T7" fmla="*/ 2 h 9"/>
                  <a:gd name="T8" fmla="*/ 1 w 8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1" y="2"/>
                    </a:moveTo>
                    <a:cubicBezTo>
                      <a:pt x="0" y="3"/>
                      <a:pt x="0" y="6"/>
                      <a:pt x="1" y="7"/>
                    </a:cubicBezTo>
                    <a:cubicBezTo>
                      <a:pt x="3" y="9"/>
                      <a:pt x="5" y="9"/>
                      <a:pt x="7" y="7"/>
                    </a:cubicBezTo>
                    <a:cubicBezTo>
                      <a:pt x="8" y="6"/>
                      <a:pt x="8" y="3"/>
                      <a:pt x="7" y="2"/>
                    </a:cubicBezTo>
                    <a:cubicBezTo>
                      <a:pt x="5" y="0"/>
                      <a:pt x="3" y="0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121"/>
              <p:cNvSpPr>
                <a:spLocks noEditPoints="1"/>
              </p:cNvSpPr>
              <p:nvPr/>
            </p:nvSpPr>
            <p:spPr bwMode="auto">
              <a:xfrm>
                <a:off x="1797050" y="5657850"/>
                <a:ext cx="422275" cy="615950"/>
              </a:xfrm>
              <a:custGeom>
                <a:avLst/>
                <a:gdLst>
                  <a:gd name="T0" fmla="*/ 80 w 88"/>
                  <a:gd name="T1" fmla="*/ 56 h 128"/>
                  <a:gd name="T2" fmla="*/ 79 w 88"/>
                  <a:gd name="T3" fmla="*/ 56 h 128"/>
                  <a:gd name="T4" fmla="*/ 70 w 88"/>
                  <a:gd name="T5" fmla="*/ 37 h 128"/>
                  <a:gd name="T6" fmla="*/ 64 w 88"/>
                  <a:gd name="T7" fmla="*/ 6 h 128"/>
                  <a:gd name="T8" fmla="*/ 56 w 88"/>
                  <a:gd name="T9" fmla="*/ 0 h 128"/>
                  <a:gd name="T10" fmla="*/ 24 w 88"/>
                  <a:gd name="T11" fmla="*/ 0 h 128"/>
                  <a:gd name="T12" fmla="*/ 17 w 88"/>
                  <a:gd name="T13" fmla="*/ 6 h 128"/>
                  <a:gd name="T14" fmla="*/ 11 w 88"/>
                  <a:gd name="T15" fmla="*/ 36 h 128"/>
                  <a:gd name="T16" fmla="*/ 0 w 88"/>
                  <a:gd name="T17" fmla="*/ 64 h 128"/>
                  <a:gd name="T18" fmla="*/ 10 w 88"/>
                  <a:gd name="T19" fmla="*/ 90 h 128"/>
                  <a:gd name="T20" fmla="*/ 16 w 88"/>
                  <a:gd name="T21" fmla="*/ 121 h 128"/>
                  <a:gd name="T22" fmla="*/ 24 w 88"/>
                  <a:gd name="T23" fmla="*/ 128 h 128"/>
                  <a:gd name="T24" fmla="*/ 56 w 88"/>
                  <a:gd name="T25" fmla="*/ 128 h 128"/>
                  <a:gd name="T26" fmla="*/ 64 w 88"/>
                  <a:gd name="T27" fmla="*/ 121 h 128"/>
                  <a:gd name="T28" fmla="*/ 70 w 88"/>
                  <a:gd name="T29" fmla="*/ 90 h 128"/>
                  <a:gd name="T30" fmla="*/ 79 w 88"/>
                  <a:gd name="T31" fmla="*/ 71 h 128"/>
                  <a:gd name="T32" fmla="*/ 80 w 88"/>
                  <a:gd name="T33" fmla="*/ 72 h 128"/>
                  <a:gd name="T34" fmla="*/ 88 w 88"/>
                  <a:gd name="T35" fmla="*/ 64 h 128"/>
                  <a:gd name="T36" fmla="*/ 80 w 88"/>
                  <a:gd name="T37" fmla="*/ 56 h 128"/>
                  <a:gd name="T38" fmla="*/ 24 w 88"/>
                  <a:gd name="T39" fmla="*/ 8 h 128"/>
                  <a:gd name="T40" fmla="*/ 56 w 88"/>
                  <a:gd name="T41" fmla="*/ 8 h 128"/>
                  <a:gd name="T42" fmla="*/ 60 w 88"/>
                  <a:gd name="T43" fmla="*/ 29 h 128"/>
                  <a:gd name="T44" fmla="*/ 40 w 88"/>
                  <a:gd name="T45" fmla="*/ 24 h 128"/>
                  <a:gd name="T46" fmla="*/ 20 w 88"/>
                  <a:gd name="T47" fmla="*/ 29 h 128"/>
                  <a:gd name="T48" fmla="*/ 24 w 88"/>
                  <a:gd name="T49" fmla="*/ 8 h 128"/>
                  <a:gd name="T50" fmla="*/ 56 w 88"/>
                  <a:gd name="T51" fmla="*/ 120 h 128"/>
                  <a:gd name="T52" fmla="*/ 24 w 88"/>
                  <a:gd name="T53" fmla="*/ 120 h 128"/>
                  <a:gd name="T54" fmla="*/ 20 w 88"/>
                  <a:gd name="T55" fmla="*/ 98 h 128"/>
                  <a:gd name="T56" fmla="*/ 40 w 88"/>
                  <a:gd name="T57" fmla="*/ 104 h 128"/>
                  <a:gd name="T58" fmla="*/ 60 w 88"/>
                  <a:gd name="T59" fmla="*/ 98 h 128"/>
                  <a:gd name="T60" fmla="*/ 56 w 88"/>
                  <a:gd name="T61" fmla="*/ 120 h 128"/>
                  <a:gd name="T62" fmla="*/ 40 w 88"/>
                  <a:gd name="T63" fmla="*/ 96 h 128"/>
                  <a:gd name="T64" fmla="*/ 8 w 88"/>
                  <a:gd name="T65" fmla="*/ 64 h 128"/>
                  <a:gd name="T66" fmla="*/ 40 w 88"/>
                  <a:gd name="T67" fmla="*/ 32 h 128"/>
                  <a:gd name="T68" fmla="*/ 72 w 88"/>
                  <a:gd name="T69" fmla="*/ 64 h 128"/>
                  <a:gd name="T70" fmla="*/ 40 w 88"/>
                  <a:gd name="T71" fmla="*/ 9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" h="128">
                    <a:moveTo>
                      <a:pt x="80" y="56"/>
                    </a:moveTo>
                    <a:cubicBezTo>
                      <a:pt x="80" y="56"/>
                      <a:pt x="79" y="56"/>
                      <a:pt x="79" y="56"/>
                    </a:cubicBezTo>
                    <a:cubicBezTo>
                      <a:pt x="78" y="49"/>
                      <a:pt x="75" y="43"/>
                      <a:pt x="70" y="37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2"/>
                      <a:pt x="60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17" y="2"/>
                      <a:pt x="17" y="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4" y="43"/>
                      <a:pt x="0" y="53"/>
                      <a:pt x="0" y="64"/>
                    </a:cubicBezTo>
                    <a:cubicBezTo>
                      <a:pt x="0" y="74"/>
                      <a:pt x="4" y="83"/>
                      <a:pt x="10" y="90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5"/>
                      <a:pt x="20" y="128"/>
                      <a:pt x="24" y="128"/>
                    </a:cubicBezTo>
                    <a:cubicBezTo>
                      <a:pt x="56" y="128"/>
                      <a:pt x="56" y="128"/>
                      <a:pt x="56" y="128"/>
                    </a:cubicBezTo>
                    <a:cubicBezTo>
                      <a:pt x="60" y="128"/>
                      <a:pt x="63" y="125"/>
                      <a:pt x="64" y="121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85"/>
                      <a:pt x="78" y="79"/>
                      <a:pt x="79" y="71"/>
                    </a:cubicBezTo>
                    <a:cubicBezTo>
                      <a:pt x="79" y="71"/>
                      <a:pt x="80" y="72"/>
                      <a:pt x="80" y="72"/>
                    </a:cubicBezTo>
                    <a:cubicBezTo>
                      <a:pt x="84" y="72"/>
                      <a:pt x="88" y="68"/>
                      <a:pt x="88" y="64"/>
                    </a:cubicBezTo>
                    <a:cubicBezTo>
                      <a:pt x="88" y="59"/>
                      <a:pt x="84" y="56"/>
                      <a:pt x="80" y="56"/>
                    </a:cubicBezTo>
                    <a:moveTo>
                      <a:pt x="24" y="8"/>
                    </a:moveTo>
                    <a:cubicBezTo>
                      <a:pt x="56" y="8"/>
                      <a:pt x="56" y="8"/>
                      <a:pt x="56" y="8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55" y="26"/>
                      <a:pt x="48" y="24"/>
                      <a:pt x="40" y="24"/>
                    </a:cubicBezTo>
                    <a:cubicBezTo>
                      <a:pt x="33" y="24"/>
                      <a:pt x="26" y="26"/>
                      <a:pt x="20" y="29"/>
                    </a:cubicBezTo>
                    <a:lnTo>
                      <a:pt x="24" y="8"/>
                    </a:lnTo>
                    <a:close/>
                    <a:moveTo>
                      <a:pt x="56" y="120"/>
                    </a:moveTo>
                    <a:cubicBezTo>
                      <a:pt x="24" y="120"/>
                      <a:pt x="24" y="120"/>
                      <a:pt x="24" y="120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6" y="101"/>
                      <a:pt x="33" y="104"/>
                      <a:pt x="40" y="104"/>
                    </a:cubicBezTo>
                    <a:cubicBezTo>
                      <a:pt x="47" y="104"/>
                      <a:pt x="54" y="101"/>
                      <a:pt x="60" y="98"/>
                    </a:cubicBezTo>
                    <a:lnTo>
                      <a:pt x="56" y="120"/>
                    </a:lnTo>
                    <a:close/>
                    <a:moveTo>
                      <a:pt x="40" y="96"/>
                    </a:moveTo>
                    <a:cubicBezTo>
                      <a:pt x="22" y="96"/>
                      <a:pt x="8" y="81"/>
                      <a:pt x="8" y="64"/>
                    </a:cubicBezTo>
                    <a:cubicBezTo>
                      <a:pt x="8" y="46"/>
                      <a:pt x="22" y="32"/>
                      <a:pt x="40" y="32"/>
                    </a:cubicBezTo>
                    <a:cubicBezTo>
                      <a:pt x="58" y="32"/>
                      <a:pt x="72" y="46"/>
                      <a:pt x="72" y="64"/>
                    </a:cubicBezTo>
                    <a:cubicBezTo>
                      <a:pt x="72" y="81"/>
                      <a:pt x="58" y="96"/>
                      <a:pt x="40" y="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122"/>
              <p:cNvSpPr/>
              <p:nvPr/>
            </p:nvSpPr>
            <p:spPr bwMode="auto">
              <a:xfrm>
                <a:off x="1970088" y="5865813"/>
                <a:ext cx="114300" cy="119062"/>
              </a:xfrm>
              <a:custGeom>
                <a:avLst/>
                <a:gdLst>
                  <a:gd name="T0" fmla="*/ 24 w 24"/>
                  <a:gd name="T1" fmla="*/ 1 h 25"/>
                  <a:gd name="T2" fmla="*/ 22 w 24"/>
                  <a:gd name="T3" fmla="*/ 1 h 25"/>
                  <a:gd name="T4" fmla="*/ 1 w 24"/>
                  <a:gd name="T5" fmla="*/ 18 h 25"/>
                  <a:gd name="T6" fmla="*/ 0 w 24"/>
                  <a:gd name="T7" fmla="*/ 21 h 25"/>
                  <a:gd name="T8" fmla="*/ 1 w 24"/>
                  <a:gd name="T9" fmla="*/ 23 h 25"/>
                  <a:gd name="T10" fmla="*/ 4 w 24"/>
                  <a:gd name="T11" fmla="*/ 25 h 25"/>
                  <a:gd name="T12" fmla="*/ 7 w 24"/>
                  <a:gd name="T13" fmla="*/ 23 h 25"/>
                  <a:gd name="T14" fmla="*/ 14 w 24"/>
                  <a:gd name="T15" fmla="*/ 15 h 25"/>
                  <a:gd name="T16" fmla="*/ 24 w 24"/>
                  <a:gd name="T17" fmla="*/ 3 h 25"/>
                  <a:gd name="T18" fmla="*/ 24 w 24"/>
                  <a:gd name="T1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5">
                    <a:moveTo>
                      <a:pt x="24" y="1"/>
                    </a:moveTo>
                    <a:cubicBezTo>
                      <a:pt x="23" y="0"/>
                      <a:pt x="23" y="0"/>
                      <a:pt x="22" y="1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5" y="25"/>
                      <a:pt x="6" y="24"/>
                      <a:pt x="7" y="23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2"/>
                      <a:pt x="24" y="1"/>
                      <a:pt x="24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5" name="组合 194"/>
            <p:cNvGrpSpPr/>
            <p:nvPr/>
          </p:nvGrpSpPr>
          <p:grpSpPr>
            <a:xfrm>
              <a:off x="2117362" y="3426304"/>
              <a:ext cx="491298" cy="420642"/>
              <a:chOff x="2162176" y="-104775"/>
              <a:chExt cx="1655763" cy="1417638"/>
            </a:xfrm>
            <a:solidFill>
              <a:schemeClr val="bg1"/>
            </a:solidFill>
          </p:grpSpPr>
          <p:sp>
            <p:nvSpPr>
              <p:cNvPr id="196" name="Freeform 3767"/>
              <p:cNvSpPr/>
              <p:nvPr/>
            </p:nvSpPr>
            <p:spPr bwMode="auto">
              <a:xfrm>
                <a:off x="2311401" y="104775"/>
                <a:ext cx="1370013" cy="1208088"/>
              </a:xfrm>
              <a:custGeom>
                <a:avLst/>
                <a:gdLst>
                  <a:gd name="T0" fmla="*/ 231 w 431"/>
                  <a:gd name="T1" fmla="*/ 6 h 380"/>
                  <a:gd name="T2" fmla="*/ 190 w 431"/>
                  <a:gd name="T3" fmla="*/ 7 h 380"/>
                  <a:gd name="T4" fmla="*/ 20 w 431"/>
                  <a:gd name="T5" fmla="*/ 106 h 380"/>
                  <a:gd name="T6" fmla="*/ 0 w 431"/>
                  <a:gd name="T7" fmla="*/ 142 h 380"/>
                  <a:gd name="T8" fmla="*/ 0 w 431"/>
                  <a:gd name="T9" fmla="*/ 357 h 380"/>
                  <a:gd name="T10" fmla="*/ 24 w 431"/>
                  <a:gd name="T11" fmla="*/ 380 h 380"/>
                  <a:gd name="T12" fmla="*/ 124 w 431"/>
                  <a:gd name="T13" fmla="*/ 380 h 380"/>
                  <a:gd name="T14" fmla="*/ 148 w 431"/>
                  <a:gd name="T15" fmla="*/ 357 h 380"/>
                  <a:gd name="T16" fmla="*/ 148 w 431"/>
                  <a:gd name="T17" fmla="*/ 258 h 380"/>
                  <a:gd name="T18" fmla="*/ 171 w 431"/>
                  <a:gd name="T19" fmla="*/ 235 h 380"/>
                  <a:gd name="T20" fmla="*/ 260 w 431"/>
                  <a:gd name="T21" fmla="*/ 235 h 380"/>
                  <a:gd name="T22" fmla="*/ 283 w 431"/>
                  <a:gd name="T23" fmla="*/ 258 h 380"/>
                  <a:gd name="T24" fmla="*/ 283 w 431"/>
                  <a:gd name="T25" fmla="*/ 357 h 380"/>
                  <a:gd name="T26" fmla="*/ 307 w 431"/>
                  <a:gd name="T27" fmla="*/ 380 h 380"/>
                  <a:gd name="T28" fmla="*/ 407 w 431"/>
                  <a:gd name="T29" fmla="*/ 380 h 380"/>
                  <a:gd name="T30" fmla="*/ 431 w 431"/>
                  <a:gd name="T31" fmla="*/ 357 h 380"/>
                  <a:gd name="T32" fmla="*/ 431 w 431"/>
                  <a:gd name="T33" fmla="*/ 142 h 380"/>
                  <a:gd name="T34" fmla="*/ 410 w 431"/>
                  <a:gd name="T35" fmla="*/ 107 h 380"/>
                  <a:gd name="T36" fmla="*/ 231 w 431"/>
                  <a:gd name="T37" fmla="*/ 6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380">
                    <a:moveTo>
                      <a:pt x="231" y="6"/>
                    </a:moveTo>
                    <a:cubicBezTo>
                      <a:pt x="220" y="0"/>
                      <a:pt x="201" y="0"/>
                      <a:pt x="190" y="7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9" y="113"/>
                      <a:pt x="0" y="129"/>
                      <a:pt x="0" y="142"/>
                    </a:cubicBezTo>
                    <a:cubicBezTo>
                      <a:pt x="0" y="357"/>
                      <a:pt x="0" y="357"/>
                      <a:pt x="0" y="357"/>
                    </a:cubicBezTo>
                    <a:cubicBezTo>
                      <a:pt x="0" y="370"/>
                      <a:pt x="10" y="380"/>
                      <a:pt x="24" y="380"/>
                    </a:cubicBezTo>
                    <a:cubicBezTo>
                      <a:pt x="124" y="380"/>
                      <a:pt x="124" y="380"/>
                      <a:pt x="124" y="380"/>
                    </a:cubicBezTo>
                    <a:cubicBezTo>
                      <a:pt x="137" y="380"/>
                      <a:pt x="148" y="370"/>
                      <a:pt x="148" y="357"/>
                    </a:cubicBezTo>
                    <a:cubicBezTo>
                      <a:pt x="148" y="258"/>
                      <a:pt x="148" y="258"/>
                      <a:pt x="148" y="258"/>
                    </a:cubicBezTo>
                    <a:cubicBezTo>
                      <a:pt x="148" y="245"/>
                      <a:pt x="158" y="235"/>
                      <a:pt x="171" y="235"/>
                    </a:cubicBezTo>
                    <a:cubicBezTo>
                      <a:pt x="260" y="235"/>
                      <a:pt x="260" y="235"/>
                      <a:pt x="260" y="235"/>
                    </a:cubicBezTo>
                    <a:cubicBezTo>
                      <a:pt x="273" y="235"/>
                      <a:pt x="283" y="245"/>
                      <a:pt x="283" y="258"/>
                    </a:cubicBezTo>
                    <a:cubicBezTo>
                      <a:pt x="283" y="357"/>
                      <a:pt x="283" y="357"/>
                      <a:pt x="283" y="357"/>
                    </a:cubicBezTo>
                    <a:cubicBezTo>
                      <a:pt x="283" y="370"/>
                      <a:pt x="294" y="380"/>
                      <a:pt x="307" y="380"/>
                    </a:cubicBezTo>
                    <a:cubicBezTo>
                      <a:pt x="407" y="380"/>
                      <a:pt x="407" y="380"/>
                      <a:pt x="407" y="380"/>
                    </a:cubicBezTo>
                    <a:cubicBezTo>
                      <a:pt x="420" y="380"/>
                      <a:pt x="431" y="370"/>
                      <a:pt x="431" y="357"/>
                    </a:cubicBezTo>
                    <a:cubicBezTo>
                      <a:pt x="431" y="142"/>
                      <a:pt x="431" y="142"/>
                      <a:pt x="431" y="142"/>
                    </a:cubicBezTo>
                    <a:cubicBezTo>
                      <a:pt x="431" y="129"/>
                      <a:pt x="422" y="113"/>
                      <a:pt x="410" y="107"/>
                    </a:cubicBezTo>
                    <a:lnTo>
                      <a:pt x="23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768"/>
              <p:cNvSpPr/>
              <p:nvPr/>
            </p:nvSpPr>
            <p:spPr bwMode="auto">
              <a:xfrm>
                <a:off x="2162176" y="-104775"/>
                <a:ext cx="1655763" cy="552450"/>
              </a:xfrm>
              <a:custGeom>
                <a:avLst/>
                <a:gdLst>
                  <a:gd name="T0" fmla="*/ 516 w 521"/>
                  <a:gd name="T1" fmla="*/ 165 h 174"/>
                  <a:gd name="T2" fmla="*/ 487 w 521"/>
                  <a:gd name="T3" fmla="*/ 167 h 174"/>
                  <a:gd name="T4" fmla="*/ 276 w 521"/>
                  <a:gd name="T5" fmla="*/ 45 h 174"/>
                  <a:gd name="T6" fmla="*/ 235 w 521"/>
                  <a:gd name="T7" fmla="*/ 45 h 174"/>
                  <a:gd name="T8" fmla="*/ 34 w 521"/>
                  <a:gd name="T9" fmla="*/ 167 h 174"/>
                  <a:gd name="T10" fmla="*/ 5 w 521"/>
                  <a:gd name="T11" fmla="*/ 165 h 174"/>
                  <a:gd name="T12" fmla="*/ 16 w 521"/>
                  <a:gd name="T13" fmla="*/ 138 h 174"/>
                  <a:gd name="T14" fmla="*/ 235 w 521"/>
                  <a:gd name="T15" fmla="*/ 7 h 174"/>
                  <a:gd name="T16" fmla="*/ 276 w 521"/>
                  <a:gd name="T17" fmla="*/ 6 h 174"/>
                  <a:gd name="T18" fmla="*/ 504 w 521"/>
                  <a:gd name="T19" fmla="*/ 139 h 174"/>
                  <a:gd name="T20" fmla="*/ 516 w 521"/>
                  <a:gd name="T21" fmla="*/ 16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1" h="174">
                    <a:moveTo>
                      <a:pt x="516" y="165"/>
                    </a:moveTo>
                    <a:cubicBezTo>
                      <a:pt x="512" y="173"/>
                      <a:pt x="499" y="174"/>
                      <a:pt x="487" y="167"/>
                    </a:cubicBezTo>
                    <a:cubicBezTo>
                      <a:pt x="276" y="45"/>
                      <a:pt x="276" y="45"/>
                      <a:pt x="276" y="45"/>
                    </a:cubicBezTo>
                    <a:cubicBezTo>
                      <a:pt x="265" y="38"/>
                      <a:pt x="247" y="38"/>
                      <a:pt x="235" y="45"/>
                    </a:cubicBezTo>
                    <a:cubicBezTo>
                      <a:pt x="34" y="167"/>
                      <a:pt x="34" y="167"/>
                      <a:pt x="34" y="167"/>
                    </a:cubicBezTo>
                    <a:cubicBezTo>
                      <a:pt x="22" y="174"/>
                      <a:pt x="9" y="173"/>
                      <a:pt x="5" y="165"/>
                    </a:cubicBezTo>
                    <a:cubicBezTo>
                      <a:pt x="0" y="157"/>
                      <a:pt x="5" y="145"/>
                      <a:pt x="16" y="138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46" y="0"/>
                      <a:pt x="265" y="0"/>
                      <a:pt x="276" y="6"/>
                    </a:cubicBezTo>
                    <a:cubicBezTo>
                      <a:pt x="504" y="139"/>
                      <a:pt x="504" y="139"/>
                      <a:pt x="504" y="139"/>
                    </a:cubicBezTo>
                    <a:cubicBezTo>
                      <a:pt x="515" y="145"/>
                      <a:pt x="521" y="157"/>
                      <a:pt x="516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8" name="Freeform 266"/>
            <p:cNvSpPr>
              <a:spLocks noEditPoints="1"/>
            </p:cNvSpPr>
            <p:nvPr/>
          </p:nvSpPr>
          <p:spPr bwMode="auto">
            <a:xfrm>
              <a:off x="3227370" y="4508504"/>
              <a:ext cx="480901" cy="526890"/>
            </a:xfrm>
            <a:custGeom>
              <a:avLst/>
              <a:gdLst>
                <a:gd name="T0" fmla="*/ 62 w 183"/>
                <a:gd name="T1" fmla="*/ 22 h 200"/>
                <a:gd name="T2" fmla="*/ 36 w 183"/>
                <a:gd name="T3" fmla="*/ 11 h 200"/>
                <a:gd name="T4" fmla="*/ 0 w 183"/>
                <a:gd name="T5" fmla="*/ 48 h 200"/>
                <a:gd name="T6" fmla="*/ 9 w 183"/>
                <a:gd name="T7" fmla="*/ 73 h 200"/>
                <a:gd name="T8" fmla="*/ 62 w 183"/>
                <a:gd name="T9" fmla="*/ 22 h 200"/>
                <a:gd name="T10" fmla="*/ 147 w 183"/>
                <a:gd name="T11" fmla="*/ 11 h 200"/>
                <a:gd name="T12" fmla="*/ 119 w 183"/>
                <a:gd name="T13" fmla="*/ 23 h 200"/>
                <a:gd name="T14" fmla="*/ 170 w 183"/>
                <a:gd name="T15" fmla="*/ 76 h 200"/>
                <a:gd name="T16" fmla="*/ 183 w 183"/>
                <a:gd name="T17" fmla="*/ 48 h 200"/>
                <a:gd name="T18" fmla="*/ 147 w 183"/>
                <a:gd name="T19" fmla="*/ 11 h 200"/>
                <a:gd name="T20" fmla="*/ 169 w 183"/>
                <a:gd name="T21" fmla="*/ 103 h 200"/>
                <a:gd name="T22" fmla="*/ 96 w 183"/>
                <a:gd name="T23" fmla="*/ 23 h 200"/>
                <a:gd name="T24" fmla="*/ 96 w 183"/>
                <a:gd name="T25" fmla="*/ 6 h 200"/>
                <a:gd name="T26" fmla="*/ 98 w 183"/>
                <a:gd name="T27" fmla="*/ 6 h 200"/>
                <a:gd name="T28" fmla="*/ 102 w 183"/>
                <a:gd name="T29" fmla="*/ 3 h 200"/>
                <a:gd name="T30" fmla="*/ 98 w 183"/>
                <a:gd name="T31" fmla="*/ 0 h 200"/>
                <a:gd name="T32" fmla="*/ 81 w 183"/>
                <a:gd name="T33" fmla="*/ 0 h 200"/>
                <a:gd name="T34" fmla="*/ 78 w 183"/>
                <a:gd name="T35" fmla="*/ 3 h 200"/>
                <a:gd name="T36" fmla="*/ 81 w 183"/>
                <a:gd name="T37" fmla="*/ 6 h 200"/>
                <a:gd name="T38" fmla="*/ 84 w 183"/>
                <a:gd name="T39" fmla="*/ 6 h 200"/>
                <a:gd name="T40" fmla="*/ 84 w 183"/>
                <a:gd name="T41" fmla="*/ 23 h 200"/>
                <a:gd name="T42" fmla="*/ 9 w 183"/>
                <a:gd name="T43" fmla="*/ 103 h 200"/>
                <a:gd name="T44" fmla="*/ 38 w 183"/>
                <a:gd name="T45" fmla="*/ 164 h 200"/>
                <a:gd name="T46" fmla="*/ 29 w 183"/>
                <a:gd name="T47" fmla="*/ 190 h 200"/>
                <a:gd name="T48" fmla="*/ 33 w 183"/>
                <a:gd name="T49" fmla="*/ 198 h 200"/>
                <a:gd name="T50" fmla="*/ 35 w 183"/>
                <a:gd name="T51" fmla="*/ 199 h 200"/>
                <a:gd name="T52" fmla="*/ 43 w 183"/>
                <a:gd name="T53" fmla="*/ 196 h 200"/>
                <a:gd name="T54" fmla="*/ 53 w 183"/>
                <a:gd name="T55" fmla="*/ 174 h 200"/>
                <a:gd name="T56" fmla="*/ 89 w 183"/>
                <a:gd name="T57" fmla="*/ 183 h 200"/>
                <a:gd name="T58" fmla="*/ 125 w 183"/>
                <a:gd name="T59" fmla="*/ 174 h 200"/>
                <a:gd name="T60" fmla="*/ 136 w 183"/>
                <a:gd name="T61" fmla="*/ 196 h 200"/>
                <a:gd name="T62" fmla="*/ 144 w 183"/>
                <a:gd name="T63" fmla="*/ 199 h 200"/>
                <a:gd name="T64" fmla="*/ 146 w 183"/>
                <a:gd name="T65" fmla="*/ 198 h 200"/>
                <a:gd name="T66" fmla="*/ 149 w 183"/>
                <a:gd name="T67" fmla="*/ 190 h 200"/>
                <a:gd name="T68" fmla="*/ 141 w 183"/>
                <a:gd name="T69" fmla="*/ 164 h 200"/>
                <a:gd name="T70" fmla="*/ 169 w 183"/>
                <a:gd name="T71" fmla="*/ 103 h 200"/>
                <a:gd name="T72" fmla="*/ 89 w 183"/>
                <a:gd name="T73" fmla="*/ 167 h 200"/>
                <a:gd name="T74" fmla="*/ 25 w 183"/>
                <a:gd name="T75" fmla="*/ 103 h 200"/>
                <a:gd name="T76" fmla="*/ 89 w 183"/>
                <a:gd name="T77" fmla="*/ 39 h 200"/>
                <a:gd name="T78" fmla="*/ 153 w 183"/>
                <a:gd name="T79" fmla="*/ 103 h 200"/>
                <a:gd name="T80" fmla="*/ 89 w 183"/>
                <a:gd name="T81" fmla="*/ 167 h 200"/>
                <a:gd name="T82" fmla="*/ 97 w 183"/>
                <a:gd name="T83" fmla="*/ 111 h 200"/>
                <a:gd name="T84" fmla="*/ 100 w 183"/>
                <a:gd name="T85" fmla="*/ 103 h 200"/>
                <a:gd name="T86" fmla="*/ 91 w 183"/>
                <a:gd name="T87" fmla="*/ 92 h 200"/>
                <a:gd name="T88" fmla="*/ 91 w 183"/>
                <a:gd name="T89" fmla="*/ 55 h 200"/>
                <a:gd name="T90" fmla="*/ 89 w 183"/>
                <a:gd name="T91" fmla="*/ 53 h 200"/>
                <a:gd name="T92" fmla="*/ 87 w 183"/>
                <a:gd name="T93" fmla="*/ 55 h 200"/>
                <a:gd name="T94" fmla="*/ 87 w 183"/>
                <a:gd name="T95" fmla="*/ 92 h 200"/>
                <a:gd name="T96" fmla="*/ 78 w 183"/>
                <a:gd name="T97" fmla="*/ 103 h 200"/>
                <a:gd name="T98" fmla="*/ 89 w 183"/>
                <a:gd name="T99" fmla="*/ 114 h 200"/>
                <a:gd name="T100" fmla="*/ 93 w 183"/>
                <a:gd name="T101" fmla="*/ 113 h 200"/>
                <a:gd name="T102" fmla="*/ 104 w 183"/>
                <a:gd name="T103" fmla="*/ 131 h 200"/>
                <a:gd name="T104" fmla="*/ 107 w 183"/>
                <a:gd name="T105" fmla="*/ 132 h 200"/>
                <a:gd name="T106" fmla="*/ 108 w 183"/>
                <a:gd name="T107" fmla="*/ 129 h 200"/>
                <a:gd name="T108" fmla="*/ 97 w 183"/>
                <a:gd name="T109" fmla="*/ 11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3" h="200">
                  <a:moveTo>
                    <a:pt x="62" y="22"/>
                  </a:moveTo>
                  <a:cubicBezTo>
                    <a:pt x="56" y="15"/>
                    <a:pt x="46" y="11"/>
                    <a:pt x="36" y="11"/>
                  </a:cubicBezTo>
                  <a:cubicBezTo>
                    <a:pt x="16" y="11"/>
                    <a:pt x="0" y="28"/>
                    <a:pt x="0" y="48"/>
                  </a:cubicBezTo>
                  <a:cubicBezTo>
                    <a:pt x="0" y="57"/>
                    <a:pt x="3" y="66"/>
                    <a:pt x="9" y="73"/>
                  </a:cubicBezTo>
                  <a:cubicBezTo>
                    <a:pt x="18" y="49"/>
                    <a:pt x="38" y="30"/>
                    <a:pt x="62" y="22"/>
                  </a:cubicBezTo>
                  <a:close/>
                  <a:moveTo>
                    <a:pt x="147" y="11"/>
                  </a:moveTo>
                  <a:cubicBezTo>
                    <a:pt x="136" y="11"/>
                    <a:pt x="126" y="16"/>
                    <a:pt x="119" y="23"/>
                  </a:cubicBezTo>
                  <a:cubicBezTo>
                    <a:pt x="143" y="32"/>
                    <a:pt x="162" y="52"/>
                    <a:pt x="170" y="76"/>
                  </a:cubicBezTo>
                  <a:cubicBezTo>
                    <a:pt x="178" y="69"/>
                    <a:pt x="183" y="59"/>
                    <a:pt x="183" y="48"/>
                  </a:cubicBezTo>
                  <a:cubicBezTo>
                    <a:pt x="183" y="28"/>
                    <a:pt x="167" y="11"/>
                    <a:pt x="147" y="11"/>
                  </a:cubicBezTo>
                  <a:close/>
                  <a:moveTo>
                    <a:pt x="169" y="103"/>
                  </a:moveTo>
                  <a:cubicBezTo>
                    <a:pt x="169" y="61"/>
                    <a:pt x="137" y="26"/>
                    <a:pt x="96" y="23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100" y="6"/>
                    <a:pt x="102" y="5"/>
                    <a:pt x="102" y="3"/>
                  </a:cubicBezTo>
                  <a:cubicBezTo>
                    <a:pt x="102" y="1"/>
                    <a:pt x="100" y="0"/>
                    <a:pt x="98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78" y="1"/>
                    <a:pt x="78" y="3"/>
                  </a:cubicBezTo>
                  <a:cubicBezTo>
                    <a:pt x="78" y="5"/>
                    <a:pt x="80" y="6"/>
                    <a:pt x="81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42" y="25"/>
                    <a:pt x="9" y="60"/>
                    <a:pt x="9" y="103"/>
                  </a:cubicBezTo>
                  <a:cubicBezTo>
                    <a:pt x="9" y="127"/>
                    <a:pt x="20" y="150"/>
                    <a:pt x="38" y="164"/>
                  </a:cubicBezTo>
                  <a:cubicBezTo>
                    <a:pt x="29" y="190"/>
                    <a:pt x="29" y="190"/>
                    <a:pt x="29" y="190"/>
                  </a:cubicBezTo>
                  <a:cubicBezTo>
                    <a:pt x="28" y="194"/>
                    <a:pt x="30" y="197"/>
                    <a:pt x="33" y="19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0"/>
                    <a:pt x="41" y="199"/>
                    <a:pt x="43" y="196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64" y="180"/>
                    <a:pt x="76" y="183"/>
                    <a:pt x="89" y="183"/>
                  </a:cubicBezTo>
                  <a:cubicBezTo>
                    <a:pt x="102" y="183"/>
                    <a:pt x="114" y="180"/>
                    <a:pt x="125" y="174"/>
                  </a:cubicBezTo>
                  <a:cubicBezTo>
                    <a:pt x="136" y="196"/>
                    <a:pt x="136" y="196"/>
                    <a:pt x="136" y="196"/>
                  </a:cubicBezTo>
                  <a:cubicBezTo>
                    <a:pt x="137" y="199"/>
                    <a:pt x="141" y="200"/>
                    <a:pt x="144" y="199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49" y="197"/>
                    <a:pt x="150" y="194"/>
                    <a:pt x="149" y="190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58" y="149"/>
                    <a:pt x="169" y="127"/>
                    <a:pt x="169" y="103"/>
                  </a:cubicBezTo>
                  <a:close/>
                  <a:moveTo>
                    <a:pt x="89" y="167"/>
                  </a:moveTo>
                  <a:cubicBezTo>
                    <a:pt x="54" y="167"/>
                    <a:pt x="25" y="138"/>
                    <a:pt x="25" y="103"/>
                  </a:cubicBezTo>
                  <a:cubicBezTo>
                    <a:pt x="25" y="67"/>
                    <a:pt x="54" y="39"/>
                    <a:pt x="89" y="39"/>
                  </a:cubicBezTo>
                  <a:cubicBezTo>
                    <a:pt x="124" y="39"/>
                    <a:pt x="153" y="67"/>
                    <a:pt x="153" y="103"/>
                  </a:cubicBezTo>
                  <a:cubicBezTo>
                    <a:pt x="153" y="138"/>
                    <a:pt x="124" y="167"/>
                    <a:pt x="89" y="167"/>
                  </a:cubicBezTo>
                  <a:close/>
                  <a:moveTo>
                    <a:pt x="97" y="111"/>
                  </a:moveTo>
                  <a:cubicBezTo>
                    <a:pt x="99" y="109"/>
                    <a:pt x="100" y="106"/>
                    <a:pt x="100" y="103"/>
                  </a:cubicBezTo>
                  <a:cubicBezTo>
                    <a:pt x="100" y="97"/>
                    <a:pt x="96" y="93"/>
                    <a:pt x="91" y="9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4"/>
                    <a:pt x="90" y="53"/>
                    <a:pt x="89" y="53"/>
                  </a:cubicBezTo>
                  <a:cubicBezTo>
                    <a:pt x="88" y="53"/>
                    <a:pt x="87" y="54"/>
                    <a:pt x="87" y="55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93"/>
                    <a:pt x="78" y="97"/>
                    <a:pt x="78" y="103"/>
                  </a:cubicBezTo>
                  <a:cubicBezTo>
                    <a:pt x="78" y="109"/>
                    <a:pt x="83" y="114"/>
                    <a:pt x="89" y="114"/>
                  </a:cubicBezTo>
                  <a:cubicBezTo>
                    <a:pt x="90" y="114"/>
                    <a:pt x="92" y="114"/>
                    <a:pt x="93" y="113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5" y="132"/>
                    <a:pt x="106" y="133"/>
                    <a:pt x="107" y="132"/>
                  </a:cubicBezTo>
                  <a:cubicBezTo>
                    <a:pt x="108" y="131"/>
                    <a:pt x="109" y="130"/>
                    <a:pt x="108" y="129"/>
                  </a:cubicBezTo>
                  <a:lnTo>
                    <a:pt x="97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2" name="Rectangle 5"/>
          <p:cNvSpPr/>
          <p:nvPr/>
        </p:nvSpPr>
        <p:spPr bwMode="auto">
          <a:xfrm>
            <a:off x="7240951" y="1771691"/>
            <a:ext cx="2832100" cy="69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提前计划，善用工具，细分任务到小的时间单位</a:t>
            </a:r>
          </a:p>
        </p:txBody>
      </p:sp>
      <p:sp>
        <p:nvSpPr>
          <p:cNvPr id="225" name="Rectangle 5"/>
          <p:cNvSpPr/>
          <p:nvPr/>
        </p:nvSpPr>
        <p:spPr bwMode="auto">
          <a:xfrm>
            <a:off x="7240951" y="2975467"/>
            <a:ext cx="2832100" cy="53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高度专注，减少干扰因素，感受“心流”状态 </a:t>
            </a:r>
          </a:p>
        </p:txBody>
      </p:sp>
      <p:sp>
        <p:nvSpPr>
          <p:cNvPr id="228" name="Rectangle 5"/>
          <p:cNvSpPr/>
          <p:nvPr/>
        </p:nvSpPr>
        <p:spPr bwMode="auto">
          <a:xfrm>
            <a:off x="7240951" y="3923734"/>
            <a:ext cx="2832100" cy="53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不要轻易去切碎别人的时间</a:t>
            </a:r>
          </a:p>
        </p:txBody>
      </p:sp>
      <p:sp>
        <p:nvSpPr>
          <p:cNvPr id="231" name="Rectangle 5"/>
          <p:cNvSpPr/>
          <p:nvPr/>
        </p:nvSpPr>
        <p:spPr bwMode="auto">
          <a:xfrm>
            <a:off x="7240951" y="4872001"/>
            <a:ext cx="2832100" cy="53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利用难以避免的碎片时间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48" name="椭圆 47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190550" y="444898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授权做——责任型授权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428875" y="1212850"/>
            <a:ext cx="932561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3600" b="1" dirty="0">
                <a:solidFill>
                  <a:schemeClr val="accent4"/>
                </a:solidFill>
                <a:ea typeface="楷体" panose="02010609060101010101" charset="-122"/>
              </a:rPr>
              <a:t>哪些事情可以由别人做又不影响效果？</a:t>
            </a:r>
            <a:endParaRPr lang="zh-CN" altLang="en-US" sz="3600" b="1" dirty="0">
              <a:solidFill>
                <a:schemeClr val="accent4"/>
              </a:solidFill>
              <a:ea typeface="楷体" panose="0201060906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455160" y="2080895"/>
            <a:ext cx="41154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800" b="1">
                <a:solidFill>
                  <a:schemeClr val="accent4"/>
                </a:solidFill>
                <a:ea typeface="楷体" panose="02010609060101010101" charset="-122"/>
                <a:sym typeface="+mn-ea"/>
              </a:rPr>
              <a:t>出差？会议？书面内容？</a:t>
            </a:r>
            <a:endParaRPr lang="zh-CN" altLang="en-US" sz="2800" b="1">
              <a:solidFill>
                <a:schemeClr val="accent4"/>
              </a:solidFill>
              <a:ea typeface="楷体" panose="02010609060101010101" charset="-122"/>
              <a:sym typeface="+mn-ea"/>
            </a:endParaRPr>
          </a:p>
        </p:txBody>
      </p:sp>
      <p:sp>
        <p:nvSpPr>
          <p:cNvPr id="60" name="TextBox 39"/>
          <p:cNvSpPr>
            <a:spLocks noChangeArrowheads="1"/>
          </p:cNvSpPr>
          <p:nvPr/>
        </p:nvSpPr>
        <p:spPr bwMode="auto">
          <a:xfrm>
            <a:off x="1240803" y="4871738"/>
            <a:ext cx="1353541" cy="363031"/>
          </a:xfrm>
          <a:prstGeom prst="roundRect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zh-CN" sz="1400" b="1" dirty="0">
                <a:solidFill>
                  <a:schemeClr val="bg1"/>
                </a:solidFill>
                <a:ea typeface="楷体" panose="02010609060101010101" charset="-122"/>
                <a:sym typeface="+mn-ea"/>
              </a:rPr>
              <a:t>责任型授权</a:t>
            </a:r>
            <a:endParaRPr lang="zh-CN" altLang="en-US" sz="1400" b="1" dirty="0">
              <a:solidFill>
                <a:schemeClr val="bg1"/>
              </a:solidFill>
              <a:ea typeface="楷体" panose="02010609060101010101" charset="-122"/>
              <a:cs typeface="+mn-ea"/>
              <a:sym typeface="+mn-ea"/>
            </a:endParaRPr>
          </a:p>
        </p:txBody>
      </p:sp>
      <p:sp>
        <p:nvSpPr>
          <p:cNvPr id="65" name="TextBox 45"/>
          <p:cNvSpPr>
            <a:spLocks noChangeArrowheads="1"/>
          </p:cNvSpPr>
          <p:nvPr/>
        </p:nvSpPr>
        <p:spPr bwMode="auto">
          <a:xfrm>
            <a:off x="1240803" y="3534044"/>
            <a:ext cx="1353540" cy="363556"/>
          </a:xfrm>
          <a:prstGeom prst="roundRect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zh-CN" sz="1400" b="1">
                <a:solidFill>
                  <a:schemeClr val="bg1"/>
                </a:solidFill>
                <a:ea typeface="楷体" panose="02010609060101010101" charset="-122"/>
                <a:sym typeface="+mn-ea"/>
              </a:rPr>
              <a:t>指令型授权</a:t>
            </a:r>
            <a:endParaRPr lang="zh-CN" altLang="en-US" sz="1400" b="1" dirty="0">
              <a:solidFill>
                <a:schemeClr val="bg1"/>
              </a:solidFill>
              <a:ea typeface="楷体" panose="02010609060101010101" charset="-122"/>
              <a:cs typeface="+mn-ea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840355" y="3559810"/>
            <a:ext cx="71628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——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840355" y="4812030"/>
            <a:ext cx="716280" cy="414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——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803015" y="3265805"/>
            <a:ext cx="680085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dirty="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“去做这个，去做那个，做完告诉我”，关注方法，管理者自己对结果负责</a:t>
            </a:r>
            <a:endParaRPr lang="zh-CN" dirty="0">
              <a:solidFill>
                <a:srgbClr val="000000"/>
              </a:solidFill>
              <a:ea typeface="楷体" panose="02010609060101010101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3803015" y="4589780"/>
            <a:ext cx="6915150" cy="1006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dirty="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关注结果，允许</a:t>
            </a:r>
            <a:r>
              <a:rPr lang="zh-CN" altLang="en-US" dirty="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执行者</a:t>
            </a:r>
            <a:r>
              <a:rPr lang="zh-CN" dirty="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自行选择做事的具体方法，执行者对最终结果负责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 autoUpdateAnimBg="0"/>
      <p:bldP spid="65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304463" y="540966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授权的检验方法</a:t>
            </a:r>
          </a:p>
        </p:txBody>
      </p:sp>
      <p:pic>
        <p:nvPicPr>
          <p:cNvPr id="2" name="图片 1" descr="千库网_创意大气领导力艺术字设计_艺术字编号105108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073150"/>
            <a:ext cx="5224780" cy="5224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505" y="1398905"/>
            <a:ext cx="627888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fontAlgn="auto">
              <a:lnSpc>
                <a:spcPct val="200000"/>
              </a:lnSpc>
            </a:pPr>
            <a:r>
              <a:rPr lang="zh-CN" sz="200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……当你不在场，下属继续推动例行性工作；</a:t>
            </a:r>
          </a:p>
          <a:p>
            <a:pPr indent="0" algn="l" fontAlgn="auto">
              <a:lnSpc>
                <a:spcPct val="200000"/>
              </a:lnSpc>
            </a:pPr>
            <a:r>
              <a:rPr lang="zh-CN" sz="200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……你不感到日常工作占用太多时间；</a:t>
            </a:r>
          </a:p>
          <a:p>
            <a:pPr indent="0" algn="l" fontAlgn="auto">
              <a:lnSpc>
                <a:spcPct val="200000"/>
              </a:lnSpc>
            </a:pPr>
            <a:r>
              <a:rPr lang="zh-CN" sz="200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……遭遇紧急事件，整个部门不出现手足无措之现象；</a:t>
            </a:r>
          </a:p>
          <a:p>
            <a:pPr indent="0" algn="l" fontAlgn="auto">
              <a:lnSpc>
                <a:spcPct val="200000"/>
              </a:lnSpc>
            </a:pPr>
            <a:r>
              <a:rPr lang="zh-CN" sz="200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……下属不等待你示意“开动”就能着手工作；</a:t>
            </a:r>
          </a:p>
          <a:p>
            <a:pPr indent="0" algn="l" fontAlgn="auto">
              <a:lnSpc>
                <a:spcPct val="200000"/>
              </a:lnSpc>
            </a:pPr>
            <a:r>
              <a:rPr lang="zh-CN" sz="200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……部门团结；</a:t>
            </a:r>
          </a:p>
          <a:p>
            <a:pPr indent="0" algn="l" fontAlgn="auto">
              <a:lnSpc>
                <a:spcPct val="200000"/>
              </a:lnSpc>
            </a:pPr>
            <a:r>
              <a:rPr lang="zh-CN" sz="200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……工作按原定计划进行；</a:t>
            </a:r>
          </a:p>
          <a:p>
            <a:pPr indent="0" algn="l" fontAlgn="auto">
              <a:lnSpc>
                <a:spcPct val="200000"/>
              </a:lnSpc>
            </a:pPr>
            <a:r>
              <a:rPr lang="zh-CN" sz="200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……下属不光执行你的命令，还有工作热忱；</a:t>
            </a:r>
          </a:p>
          <a:p>
            <a:pPr indent="0" algn="l" fontAlgn="auto">
              <a:lnSpc>
                <a:spcPct val="200000"/>
              </a:lnSpc>
            </a:pPr>
            <a:r>
              <a:rPr lang="zh-CN" sz="2000">
                <a:solidFill>
                  <a:srgbClr val="000000"/>
                </a:solidFill>
                <a:ea typeface="楷体" panose="02010609060101010101" charset="-122"/>
                <a:cs typeface="Times New Roman" panose="02020603050405020304" charset="0"/>
                <a:sym typeface="+mn-ea"/>
              </a:rPr>
              <a:t>……下属经常提供建议和意见。</a:t>
            </a:r>
            <a:endParaRPr lang="zh-CN" altLang="en-US" sz="2000" b="0">
              <a:solidFill>
                <a:srgbClr val="000000"/>
              </a:solidFill>
              <a:ea typeface="楷体" panose="02010609060101010101" charset="-122"/>
              <a:cs typeface="Times New Roman" panose="020206030504050203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5" name="椭圆 4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304463" y="525726"/>
            <a:ext cx="3400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sym typeface="+mn-lt"/>
              </a:rPr>
              <a:t>减少做——勇敢说不</a:t>
            </a:r>
          </a:p>
        </p:txBody>
      </p:sp>
      <p:sp>
        <p:nvSpPr>
          <p:cNvPr id="131" name="椭圆 130"/>
          <p:cNvSpPr/>
          <p:nvPr/>
        </p:nvSpPr>
        <p:spPr>
          <a:xfrm>
            <a:off x="1866265" y="2604770"/>
            <a:ext cx="2181225" cy="2181225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85000"/>
                </a:sysClr>
              </a:gs>
              <a:gs pos="100000">
                <a:sysClr val="window" lastClr="FFFFFF">
                  <a:lumMod val="99000"/>
                </a:sysClr>
              </a:gs>
            </a:gsLst>
            <a:lin ang="2700000" scaled="1"/>
            <a:tileRect/>
          </a:gradFill>
          <a:ln w="190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400"/>
            <a:endParaRPr lang="zh-CN" altLang="en-US" sz="1800" kern="0" dirty="0">
              <a:solidFill>
                <a:sysClr val="window" lastClr="FFFFF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3871595" y="2604770"/>
            <a:ext cx="2181225" cy="2181225"/>
          </a:xfrm>
          <a:prstGeom prst="ellipse">
            <a:avLst/>
          </a:prstGeom>
          <a:solidFill>
            <a:schemeClr val="accent4"/>
          </a:solidFill>
          <a:ln w="28575" cap="flat">
            <a:gradFill>
              <a:gsLst>
                <a:gs pos="100000">
                  <a:srgbClr val="4DC3AB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5876925" y="2604770"/>
            <a:ext cx="2181225" cy="2181225"/>
          </a:xfrm>
          <a:prstGeom prst="ellipse">
            <a:avLst/>
          </a:prstGeom>
          <a:gradFill flip="none" rotWithShape="1">
            <a:gsLst>
              <a:gs pos="0">
                <a:sysClr val="window" lastClr="FFFFFF">
                  <a:lumMod val="85000"/>
                </a:sysClr>
              </a:gs>
              <a:gs pos="100000">
                <a:sysClr val="window" lastClr="FFFFFF">
                  <a:lumMod val="99000"/>
                </a:sysClr>
              </a:gs>
            </a:gsLst>
            <a:lin ang="2700000" scaled="1"/>
            <a:tileRect/>
          </a:gradFill>
          <a:ln w="19050" cap="flat" cmpd="sng" algn="ctr"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400"/>
            <a:endParaRPr lang="zh-CN" altLang="en-US" sz="1800" kern="0" dirty="0">
              <a:solidFill>
                <a:sysClr val="window" lastClr="FFFFF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7882255" y="2604770"/>
            <a:ext cx="2181225" cy="2181225"/>
          </a:xfrm>
          <a:prstGeom prst="ellipse">
            <a:avLst/>
          </a:prstGeom>
          <a:solidFill>
            <a:schemeClr val="accent4"/>
          </a:solidFill>
          <a:ln w="28575" cap="flat">
            <a:gradFill>
              <a:gsLst>
                <a:gs pos="100000">
                  <a:srgbClr val="4DC3AB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1866265" y="2265045"/>
            <a:ext cx="864870" cy="845185"/>
            <a:chOff x="5544765" y="892784"/>
            <a:chExt cx="1155620" cy="1129600"/>
          </a:xfrm>
        </p:grpSpPr>
        <p:grpSp>
          <p:nvGrpSpPr>
            <p:cNvPr id="142" name="组合 141"/>
            <p:cNvGrpSpPr/>
            <p:nvPr/>
          </p:nvGrpSpPr>
          <p:grpSpPr>
            <a:xfrm>
              <a:off x="5544765" y="892784"/>
              <a:ext cx="1129600" cy="1129600"/>
              <a:chOff x="4879922" y="5331930"/>
              <a:chExt cx="1129600" cy="1129600"/>
            </a:xfrm>
          </p:grpSpPr>
          <p:sp>
            <p:nvSpPr>
              <p:cNvPr id="147" name="椭圆 146"/>
              <p:cNvSpPr/>
              <p:nvPr/>
            </p:nvSpPr>
            <p:spPr>
              <a:xfrm>
                <a:off x="4879922" y="5331930"/>
                <a:ext cx="1129600" cy="1129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5006954" y="5458962"/>
                <a:ext cx="875537" cy="875537"/>
              </a:xfrm>
              <a:prstGeom prst="ellipse">
                <a:avLst/>
              </a:prstGeom>
              <a:solidFill>
                <a:schemeClr val="accent4"/>
              </a:solidFill>
              <a:ln w="28575" cap="flat">
                <a:gradFill>
                  <a:gsLst>
                    <a:gs pos="100000">
                      <a:srgbClr val="4DC3AB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5884384" y="1210241"/>
              <a:ext cx="816001" cy="751239"/>
              <a:chOff x="5722963" y="2742165"/>
              <a:chExt cx="500063" cy="460375"/>
            </a:xfrm>
          </p:grpSpPr>
          <p:sp>
            <p:nvSpPr>
              <p:cNvPr id="144" name="Freeform 55"/>
              <p:cNvSpPr/>
              <p:nvPr/>
            </p:nvSpPr>
            <p:spPr bwMode="auto">
              <a:xfrm>
                <a:off x="5742013" y="2745340"/>
                <a:ext cx="481013" cy="45720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45" name="Freeform 56"/>
              <p:cNvSpPr>
                <a:spLocks noEditPoints="1"/>
              </p:cNvSpPr>
              <p:nvPr/>
            </p:nvSpPr>
            <p:spPr bwMode="auto">
              <a:xfrm>
                <a:off x="5722963" y="2742165"/>
                <a:ext cx="115888" cy="290513"/>
              </a:xfrm>
              <a:custGeom>
                <a:avLst/>
                <a:gdLst>
                  <a:gd name="T0" fmla="*/ 17 w 31"/>
                  <a:gd name="T1" fmla="*/ 0 h 77"/>
                  <a:gd name="T2" fmla="*/ 28 w 31"/>
                  <a:gd name="T3" fmla="*/ 5 h 77"/>
                  <a:gd name="T4" fmla="*/ 31 w 31"/>
                  <a:gd name="T5" fmla="*/ 18 h 77"/>
                  <a:gd name="T6" fmla="*/ 31 w 31"/>
                  <a:gd name="T7" fmla="*/ 63 h 77"/>
                  <a:gd name="T8" fmla="*/ 27 w 31"/>
                  <a:gd name="T9" fmla="*/ 74 h 77"/>
                  <a:gd name="T10" fmla="*/ 16 w 31"/>
                  <a:gd name="T11" fmla="*/ 77 h 77"/>
                  <a:gd name="T12" fmla="*/ 2 w 31"/>
                  <a:gd name="T13" fmla="*/ 72 h 77"/>
                  <a:gd name="T14" fmla="*/ 0 w 31"/>
                  <a:gd name="T15" fmla="*/ 57 h 77"/>
                  <a:gd name="T16" fmla="*/ 0 w 31"/>
                  <a:gd name="T17" fmla="*/ 21 h 77"/>
                  <a:gd name="T18" fmla="*/ 3 w 31"/>
                  <a:gd name="T19" fmla="*/ 6 h 77"/>
                  <a:gd name="T20" fmla="*/ 17 w 31"/>
                  <a:gd name="T21" fmla="*/ 0 h 77"/>
                  <a:gd name="T22" fmla="*/ 16 w 31"/>
                  <a:gd name="T23" fmla="*/ 70 h 77"/>
                  <a:gd name="T24" fmla="*/ 22 w 31"/>
                  <a:gd name="T25" fmla="*/ 59 h 77"/>
                  <a:gd name="T26" fmla="*/ 22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46" name="Freeform 57"/>
              <p:cNvSpPr/>
              <p:nvPr/>
            </p:nvSpPr>
            <p:spPr bwMode="auto">
              <a:xfrm>
                <a:off x="5876951" y="2745340"/>
                <a:ext cx="68263" cy="287338"/>
              </a:xfrm>
              <a:custGeom>
                <a:avLst/>
                <a:gdLst>
                  <a:gd name="T0" fmla="*/ 0 w 18"/>
                  <a:gd name="T1" fmla="*/ 11 h 76"/>
                  <a:gd name="T2" fmla="*/ 11 w 18"/>
                  <a:gd name="T3" fmla="*/ 0 h 76"/>
                  <a:gd name="T4" fmla="*/ 18 w 18"/>
                  <a:gd name="T5" fmla="*/ 0 h 76"/>
                  <a:gd name="T6" fmla="*/ 18 w 18"/>
                  <a:gd name="T7" fmla="*/ 76 h 76"/>
                  <a:gd name="T8" fmla="*/ 8 w 18"/>
                  <a:gd name="T9" fmla="*/ 76 h 76"/>
                  <a:gd name="T10" fmla="*/ 8 w 18"/>
                  <a:gd name="T11" fmla="*/ 19 h 76"/>
                  <a:gd name="T12" fmla="*/ 0 w 18"/>
                  <a:gd name="T13" fmla="*/ 19 h 76"/>
                  <a:gd name="T14" fmla="*/ 0 w 18"/>
                  <a:gd name="T15" fmla="*/ 1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9" name="组合 148"/>
          <p:cNvGrpSpPr/>
          <p:nvPr/>
        </p:nvGrpSpPr>
        <p:grpSpPr>
          <a:xfrm>
            <a:off x="4497705" y="4302760"/>
            <a:ext cx="874395" cy="845185"/>
            <a:chOff x="10010872" y="892784"/>
            <a:chExt cx="1168818" cy="1129600"/>
          </a:xfrm>
        </p:grpSpPr>
        <p:grpSp>
          <p:nvGrpSpPr>
            <p:cNvPr id="150" name="组合 149"/>
            <p:cNvGrpSpPr/>
            <p:nvPr/>
          </p:nvGrpSpPr>
          <p:grpSpPr>
            <a:xfrm>
              <a:off x="10010872" y="892784"/>
              <a:ext cx="1129600" cy="1129600"/>
              <a:chOff x="4879922" y="5331930"/>
              <a:chExt cx="1129600" cy="1129600"/>
            </a:xfrm>
          </p:grpSpPr>
          <p:sp>
            <p:nvSpPr>
              <p:cNvPr id="155" name="椭圆 154"/>
              <p:cNvSpPr/>
              <p:nvPr/>
            </p:nvSpPr>
            <p:spPr>
              <a:xfrm>
                <a:off x="4879922" y="5331930"/>
                <a:ext cx="1129600" cy="1129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>
                <a:off x="5006954" y="5458962"/>
                <a:ext cx="875537" cy="875537"/>
              </a:xfrm>
              <a:prstGeom prst="ellipse">
                <a:avLst/>
              </a:prstGeom>
              <a:solidFill>
                <a:schemeClr val="accent4"/>
              </a:solidFill>
              <a:ln w="28575" cap="flat">
                <a:gradFill>
                  <a:gsLst>
                    <a:gs pos="100000">
                      <a:srgbClr val="60AF6A">
                        <a:alpha val="100000"/>
                      </a:srgbClr>
                    </a:gs>
                    <a:gs pos="76000">
                      <a:srgbClr val="4DC3AB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10345556" y="1201916"/>
              <a:ext cx="834134" cy="751239"/>
              <a:chOff x="952501" y="6013451"/>
              <a:chExt cx="511175" cy="460375"/>
            </a:xfrm>
          </p:grpSpPr>
          <p:sp>
            <p:nvSpPr>
              <p:cNvPr id="152" name="Freeform 58"/>
              <p:cNvSpPr/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53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17 w 31"/>
                  <a:gd name="T1" fmla="*/ 0 h 77"/>
                  <a:gd name="T2" fmla="*/ 28 w 31"/>
                  <a:gd name="T3" fmla="*/ 5 h 77"/>
                  <a:gd name="T4" fmla="*/ 31 w 31"/>
                  <a:gd name="T5" fmla="*/ 18 h 77"/>
                  <a:gd name="T6" fmla="*/ 31 w 31"/>
                  <a:gd name="T7" fmla="*/ 62 h 77"/>
                  <a:gd name="T8" fmla="*/ 27 w 31"/>
                  <a:gd name="T9" fmla="*/ 73 h 77"/>
                  <a:gd name="T10" fmla="*/ 16 w 31"/>
                  <a:gd name="T11" fmla="*/ 77 h 77"/>
                  <a:gd name="T12" fmla="*/ 3 w 31"/>
                  <a:gd name="T13" fmla="*/ 71 h 77"/>
                  <a:gd name="T14" fmla="*/ 0 w 31"/>
                  <a:gd name="T15" fmla="*/ 56 h 77"/>
                  <a:gd name="T16" fmla="*/ 0 w 31"/>
                  <a:gd name="T17" fmla="*/ 21 h 77"/>
                  <a:gd name="T18" fmla="*/ 3 w 31"/>
                  <a:gd name="T19" fmla="*/ 5 h 77"/>
                  <a:gd name="T20" fmla="*/ 17 w 31"/>
                  <a:gd name="T21" fmla="*/ 0 h 77"/>
                  <a:gd name="T22" fmla="*/ 16 w 31"/>
                  <a:gd name="T23" fmla="*/ 70 h 77"/>
                  <a:gd name="T24" fmla="*/ 22 w 31"/>
                  <a:gd name="T25" fmla="*/ 59 h 77"/>
                  <a:gd name="T26" fmla="*/ 22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54" name="Freeform 60"/>
              <p:cNvSpPr/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16 h 77"/>
                  <a:gd name="T2" fmla="*/ 4 w 31"/>
                  <a:gd name="T3" fmla="*/ 4 h 77"/>
                  <a:gd name="T4" fmla="*/ 16 w 31"/>
                  <a:gd name="T5" fmla="*/ 0 h 77"/>
                  <a:gd name="T6" fmla="*/ 29 w 31"/>
                  <a:gd name="T7" fmla="*/ 6 h 77"/>
                  <a:gd name="T8" fmla="*/ 31 w 31"/>
                  <a:gd name="T9" fmla="*/ 22 h 77"/>
                  <a:gd name="T10" fmla="*/ 30 w 31"/>
                  <a:gd name="T11" fmla="*/ 30 h 77"/>
                  <a:gd name="T12" fmla="*/ 27 w 31"/>
                  <a:gd name="T13" fmla="*/ 38 h 77"/>
                  <a:gd name="T14" fmla="*/ 18 w 31"/>
                  <a:gd name="T15" fmla="*/ 52 h 77"/>
                  <a:gd name="T16" fmla="*/ 11 w 31"/>
                  <a:gd name="T17" fmla="*/ 68 h 77"/>
                  <a:gd name="T18" fmla="*/ 31 w 31"/>
                  <a:gd name="T19" fmla="*/ 68 h 77"/>
                  <a:gd name="T20" fmla="*/ 31 w 31"/>
                  <a:gd name="T21" fmla="*/ 76 h 77"/>
                  <a:gd name="T22" fmla="*/ 8 w 31"/>
                  <a:gd name="T23" fmla="*/ 77 h 77"/>
                  <a:gd name="T24" fmla="*/ 0 w 31"/>
                  <a:gd name="T25" fmla="*/ 76 h 77"/>
                  <a:gd name="T26" fmla="*/ 0 w 31"/>
                  <a:gd name="T27" fmla="*/ 76 h 77"/>
                  <a:gd name="T28" fmla="*/ 5 w 31"/>
                  <a:gd name="T29" fmla="*/ 55 h 77"/>
                  <a:gd name="T30" fmla="*/ 17 w 31"/>
                  <a:gd name="T31" fmla="*/ 37 h 77"/>
                  <a:gd name="T32" fmla="*/ 21 w 31"/>
                  <a:gd name="T33" fmla="*/ 20 h 77"/>
                  <a:gd name="T34" fmla="*/ 21 w 31"/>
                  <a:gd name="T35" fmla="*/ 19 h 77"/>
                  <a:gd name="T36" fmla="*/ 21 w 31"/>
                  <a:gd name="T37" fmla="*/ 17 h 77"/>
                  <a:gd name="T38" fmla="*/ 21 w 31"/>
                  <a:gd name="T39" fmla="*/ 12 h 77"/>
                  <a:gd name="T40" fmla="*/ 15 w 31"/>
                  <a:gd name="T41" fmla="*/ 7 h 77"/>
                  <a:gd name="T42" fmla="*/ 10 w 31"/>
                  <a:gd name="T43" fmla="*/ 16 h 77"/>
                  <a:gd name="T44" fmla="*/ 10 w 31"/>
                  <a:gd name="T45" fmla="*/ 19 h 77"/>
                  <a:gd name="T46" fmla="*/ 10 w 31"/>
                  <a:gd name="T47" fmla="*/ 21 h 77"/>
                  <a:gd name="T48" fmla="*/ 10 w 31"/>
                  <a:gd name="T49" fmla="*/ 23 h 77"/>
                  <a:gd name="T50" fmla="*/ 10 w 31"/>
                  <a:gd name="T51" fmla="*/ 26 h 77"/>
                  <a:gd name="T52" fmla="*/ 0 w 31"/>
                  <a:gd name="T53" fmla="*/ 26 h 77"/>
                  <a:gd name="T54" fmla="*/ 0 w 31"/>
                  <a:gd name="T55" fmla="*/ 1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6469380" y="2265045"/>
            <a:ext cx="845185" cy="845185"/>
            <a:chOff x="10010872" y="5289068"/>
            <a:chExt cx="1129600" cy="1129600"/>
          </a:xfrm>
        </p:grpSpPr>
        <p:grpSp>
          <p:nvGrpSpPr>
            <p:cNvPr id="158" name="组合 157"/>
            <p:cNvGrpSpPr/>
            <p:nvPr/>
          </p:nvGrpSpPr>
          <p:grpSpPr>
            <a:xfrm>
              <a:off x="10010872" y="5289068"/>
              <a:ext cx="1129600" cy="1129600"/>
              <a:chOff x="4879922" y="5331930"/>
              <a:chExt cx="1129600" cy="1129600"/>
            </a:xfrm>
          </p:grpSpPr>
          <p:sp>
            <p:nvSpPr>
              <p:cNvPr id="163" name="椭圆 162"/>
              <p:cNvSpPr/>
              <p:nvPr/>
            </p:nvSpPr>
            <p:spPr>
              <a:xfrm>
                <a:off x="4879922" y="5331930"/>
                <a:ext cx="1129600" cy="1129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>
                <a:off x="5006954" y="5458962"/>
                <a:ext cx="875537" cy="875537"/>
              </a:xfrm>
              <a:prstGeom prst="ellipse">
                <a:avLst/>
              </a:prstGeom>
              <a:solidFill>
                <a:schemeClr val="accent4"/>
              </a:solidFill>
              <a:ln w="28575" cap="flat">
                <a:gradFill>
                  <a:gsLst>
                    <a:gs pos="92000">
                      <a:srgbClr val="4DC3AB"/>
                    </a:gs>
                    <a:gs pos="100000">
                      <a:srgbClr val="4DC3AB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10306338" y="5603913"/>
              <a:ext cx="834134" cy="751239"/>
              <a:chOff x="5405438" y="6815138"/>
              <a:chExt cx="511175" cy="460375"/>
            </a:xfrm>
          </p:grpSpPr>
          <p:sp>
            <p:nvSpPr>
              <p:cNvPr id="160" name="Freeform 61"/>
              <p:cNvSpPr/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61" name="Freeform 62"/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17 w 31"/>
                  <a:gd name="T1" fmla="*/ 0 h 77"/>
                  <a:gd name="T2" fmla="*/ 29 w 31"/>
                  <a:gd name="T3" fmla="*/ 5 h 77"/>
                  <a:gd name="T4" fmla="*/ 31 w 31"/>
                  <a:gd name="T5" fmla="*/ 18 h 77"/>
                  <a:gd name="T6" fmla="*/ 31 w 31"/>
                  <a:gd name="T7" fmla="*/ 62 h 77"/>
                  <a:gd name="T8" fmla="*/ 27 w 31"/>
                  <a:gd name="T9" fmla="*/ 73 h 77"/>
                  <a:gd name="T10" fmla="*/ 16 w 31"/>
                  <a:gd name="T11" fmla="*/ 77 h 77"/>
                  <a:gd name="T12" fmla="*/ 3 w 31"/>
                  <a:gd name="T13" fmla="*/ 72 h 77"/>
                  <a:gd name="T14" fmla="*/ 0 w 31"/>
                  <a:gd name="T15" fmla="*/ 56 h 77"/>
                  <a:gd name="T16" fmla="*/ 0 w 31"/>
                  <a:gd name="T17" fmla="*/ 21 h 77"/>
                  <a:gd name="T18" fmla="*/ 3 w 31"/>
                  <a:gd name="T19" fmla="*/ 5 h 77"/>
                  <a:gd name="T20" fmla="*/ 17 w 31"/>
                  <a:gd name="T21" fmla="*/ 0 h 77"/>
                  <a:gd name="T22" fmla="*/ 16 w 31"/>
                  <a:gd name="T23" fmla="*/ 70 h 77"/>
                  <a:gd name="T24" fmla="*/ 23 w 31"/>
                  <a:gd name="T25" fmla="*/ 59 h 77"/>
                  <a:gd name="T26" fmla="*/ 23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62" name="Freeform 63"/>
              <p:cNvSpPr/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9 w 30"/>
                  <a:gd name="T1" fmla="*/ 54 h 77"/>
                  <a:gd name="T2" fmla="*/ 9 w 30"/>
                  <a:gd name="T3" fmla="*/ 62 h 77"/>
                  <a:gd name="T4" fmla="*/ 10 w 30"/>
                  <a:gd name="T5" fmla="*/ 68 h 77"/>
                  <a:gd name="T6" fmla="*/ 16 w 30"/>
                  <a:gd name="T7" fmla="*/ 70 h 77"/>
                  <a:gd name="T8" fmla="*/ 21 w 30"/>
                  <a:gd name="T9" fmla="*/ 65 h 77"/>
                  <a:gd name="T10" fmla="*/ 21 w 30"/>
                  <a:gd name="T11" fmla="*/ 58 h 77"/>
                  <a:gd name="T12" fmla="*/ 21 w 30"/>
                  <a:gd name="T13" fmla="*/ 52 h 77"/>
                  <a:gd name="T14" fmla="*/ 20 w 30"/>
                  <a:gd name="T15" fmla="*/ 43 h 77"/>
                  <a:gd name="T16" fmla="*/ 12 w 30"/>
                  <a:gd name="T17" fmla="*/ 39 h 77"/>
                  <a:gd name="T18" fmla="*/ 10 w 30"/>
                  <a:gd name="T19" fmla="*/ 39 h 77"/>
                  <a:gd name="T20" fmla="*/ 7 w 30"/>
                  <a:gd name="T21" fmla="*/ 40 h 77"/>
                  <a:gd name="T22" fmla="*/ 7 w 30"/>
                  <a:gd name="T23" fmla="*/ 31 h 77"/>
                  <a:gd name="T24" fmla="*/ 9 w 30"/>
                  <a:gd name="T25" fmla="*/ 31 h 77"/>
                  <a:gd name="T26" fmla="*/ 19 w 30"/>
                  <a:gd name="T27" fmla="*/ 22 h 77"/>
                  <a:gd name="T28" fmla="*/ 19 w 30"/>
                  <a:gd name="T29" fmla="*/ 14 h 77"/>
                  <a:gd name="T30" fmla="*/ 14 w 30"/>
                  <a:gd name="T31" fmla="*/ 7 h 77"/>
                  <a:gd name="T32" fmla="*/ 9 w 30"/>
                  <a:gd name="T33" fmla="*/ 15 h 77"/>
                  <a:gd name="T34" fmla="*/ 9 w 30"/>
                  <a:gd name="T35" fmla="*/ 17 h 77"/>
                  <a:gd name="T36" fmla="*/ 9 w 30"/>
                  <a:gd name="T37" fmla="*/ 19 h 77"/>
                  <a:gd name="T38" fmla="*/ 0 w 30"/>
                  <a:gd name="T39" fmla="*/ 19 h 77"/>
                  <a:gd name="T40" fmla="*/ 0 w 30"/>
                  <a:gd name="T41" fmla="*/ 12 h 77"/>
                  <a:gd name="T42" fmla="*/ 15 w 30"/>
                  <a:gd name="T43" fmla="*/ 0 h 77"/>
                  <a:gd name="T44" fmla="*/ 29 w 30"/>
                  <a:gd name="T45" fmla="*/ 13 h 77"/>
                  <a:gd name="T46" fmla="*/ 29 w 30"/>
                  <a:gd name="T47" fmla="*/ 17 h 77"/>
                  <a:gd name="T48" fmla="*/ 29 w 30"/>
                  <a:gd name="T49" fmla="*/ 20 h 77"/>
                  <a:gd name="T50" fmla="*/ 22 w 30"/>
                  <a:gd name="T51" fmla="*/ 34 h 77"/>
                  <a:gd name="T52" fmla="*/ 28 w 30"/>
                  <a:gd name="T53" fmla="*/ 39 h 77"/>
                  <a:gd name="T54" fmla="*/ 30 w 30"/>
                  <a:gd name="T55" fmla="*/ 48 h 77"/>
                  <a:gd name="T56" fmla="*/ 30 w 30"/>
                  <a:gd name="T57" fmla="*/ 64 h 77"/>
                  <a:gd name="T58" fmla="*/ 14 w 30"/>
                  <a:gd name="T59" fmla="*/ 77 h 77"/>
                  <a:gd name="T60" fmla="*/ 0 w 30"/>
                  <a:gd name="T61" fmla="*/ 64 h 77"/>
                  <a:gd name="T62" fmla="*/ 0 w 30"/>
                  <a:gd name="T63" fmla="*/ 54 h 77"/>
                  <a:gd name="T64" fmla="*/ 9 w 30"/>
                  <a:gd name="T65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8536940" y="4334510"/>
            <a:ext cx="892810" cy="845185"/>
            <a:chOff x="5622925" y="5289068"/>
            <a:chExt cx="1193115" cy="1129600"/>
          </a:xfrm>
        </p:grpSpPr>
        <p:grpSp>
          <p:nvGrpSpPr>
            <p:cNvPr id="166" name="组合 165"/>
            <p:cNvGrpSpPr/>
            <p:nvPr/>
          </p:nvGrpSpPr>
          <p:grpSpPr>
            <a:xfrm>
              <a:off x="5622925" y="5289068"/>
              <a:ext cx="1129600" cy="1129600"/>
              <a:chOff x="4879922" y="5331930"/>
              <a:chExt cx="1129600" cy="1129600"/>
            </a:xfrm>
          </p:grpSpPr>
          <p:sp>
            <p:nvSpPr>
              <p:cNvPr id="171" name="椭圆 170"/>
              <p:cNvSpPr/>
              <p:nvPr/>
            </p:nvSpPr>
            <p:spPr>
              <a:xfrm>
                <a:off x="4879922" y="5331930"/>
                <a:ext cx="1129600" cy="1129600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38100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>
                <a:off x="5006954" y="5458962"/>
                <a:ext cx="875537" cy="875537"/>
              </a:xfrm>
              <a:prstGeom prst="ellipse">
                <a:avLst/>
              </a:prstGeom>
              <a:solidFill>
                <a:schemeClr val="accent4"/>
              </a:solidFill>
              <a:ln w="28575" cap="flat">
                <a:gradFill>
                  <a:gsLst>
                    <a:gs pos="100000">
                      <a:srgbClr val="4DC3AB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5968953" y="5644878"/>
              <a:ext cx="847087" cy="753829"/>
              <a:chOff x="688976" y="7240588"/>
              <a:chExt cx="519113" cy="461963"/>
            </a:xfrm>
          </p:grpSpPr>
          <p:sp>
            <p:nvSpPr>
              <p:cNvPr id="168" name="Freeform 64"/>
              <p:cNvSpPr/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69" name="Freeform 65"/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17 w 31"/>
                  <a:gd name="T1" fmla="*/ 0 h 78"/>
                  <a:gd name="T2" fmla="*/ 29 w 31"/>
                  <a:gd name="T3" fmla="*/ 5 h 78"/>
                  <a:gd name="T4" fmla="*/ 31 w 31"/>
                  <a:gd name="T5" fmla="*/ 18 h 78"/>
                  <a:gd name="T6" fmla="*/ 31 w 31"/>
                  <a:gd name="T7" fmla="*/ 63 h 78"/>
                  <a:gd name="T8" fmla="*/ 27 w 31"/>
                  <a:gd name="T9" fmla="*/ 74 h 78"/>
                  <a:gd name="T10" fmla="*/ 16 w 31"/>
                  <a:gd name="T11" fmla="*/ 78 h 78"/>
                  <a:gd name="T12" fmla="*/ 3 w 31"/>
                  <a:gd name="T13" fmla="*/ 72 h 78"/>
                  <a:gd name="T14" fmla="*/ 0 w 31"/>
                  <a:gd name="T15" fmla="*/ 57 h 78"/>
                  <a:gd name="T16" fmla="*/ 0 w 31"/>
                  <a:gd name="T17" fmla="*/ 21 h 78"/>
                  <a:gd name="T18" fmla="*/ 3 w 31"/>
                  <a:gd name="T19" fmla="*/ 6 h 78"/>
                  <a:gd name="T20" fmla="*/ 17 w 31"/>
                  <a:gd name="T21" fmla="*/ 0 h 78"/>
                  <a:gd name="T22" fmla="*/ 16 w 31"/>
                  <a:gd name="T23" fmla="*/ 70 h 78"/>
                  <a:gd name="T24" fmla="*/ 23 w 31"/>
                  <a:gd name="T25" fmla="*/ 60 h 78"/>
                  <a:gd name="T26" fmla="*/ 23 w 31"/>
                  <a:gd name="T27" fmla="*/ 17 h 78"/>
                  <a:gd name="T28" fmla="*/ 16 w 31"/>
                  <a:gd name="T29" fmla="*/ 7 h 78"/>
                  <a:gd name="T30" fmla="*/ 9 w 31"/>
                  <a:gd name="T31" fmla="*/ 17 h 78"/>
                  <a:gd name="T32" fmla="*/ 9 w 31"/>
                  <a:gd name="T33" fmla="*/ 20 h 78"/>
                  <a:gd name="T34" fmla="*/ 9 w 31"/>
                  <a:gd name="T35" fmla="*/ 23 h 78"/>
                  <a:gd name="T36" fmla="*/ 9 w 31"/>
                  <a:gd name="T37" fmla="*/ 36 h 78"/>
                  <a:gd name="T38" fmla="*/ 9 w 31"/>
                  <a:gd name="T39" fmla="*/ 48 h 78"/>
                  <a:gd name="T40" fmla="*/ 9 w 31"/>
                  <a:gd name="T41" fmla="*/ 59 h 78"/>
                  <a:gd name="T42" fmla="*/ 16 w 31"/>
                  <a:gd name="T43" fmla="*/ 7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  <p:sp>
            <p:nvSpPr>
              <p:cNvPr id="170" name="Freeform 66"/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17 w 36"/>
                  <a:gd name="T1" fmla="*/ 0 h 76"/>
                  <a:gd name="T2" fmla="*/ 30 w 36"/>
                  <a:gd name="T3" fmla="*/ 0 h 76"/>
                  <a:gd name="T4" fmla="*/ 30 w 36"/>
                  <a:gd name="T5" fmla="*/ 51 h 76"/>
                  <a:gd name="T6" fmla="*/ 36 w 36"/>
                  <a:gd name="T7" fmla="*/ 51 h 76"/>
                  <a:gd name="T8" fmla="*/ 36 w 36"/>
                  <a:gd name="T9" fmla="*/ 58 h 76"/>
                  <a:gd name="T10" fmla="*/ 30 w 36"/>
                  <a:gd name="T11" fmla="*/ 58 h 76"/>
                  <a:gd name="T12" fmla="*/ 30 w 36"/>
                  <a:gd name="T13" fmla="*/ 76 h 76"/>
                  <a:gd name="T14" fmla="*/ 21 w 36"/>
                  <a:gd name="T15" fmla="*/ 76 h 76"/>
                  <a:gd name="T16" fmla="*/ 21 w 36"/>
                  <a:gd name="T17" fmla="*/ 58 h 76"/>
                  <a:gd name="T18" fmla="*/ 0 w 36"/>
                  <a:gd name="T19" fmla="*/ 58 h 76"/>
                  <a:gd name="T20" fmla="*/ 0 w 36"/>
                  <a:gd name="T21" fmla="*/ 51 h 76"/>
                  <a:gd name="T22" fmla="*/ 17 w 36"/>
                  <a:gd name="T23" fmla="*/ 0 h 76"/>
                  <a:gd name="T24" fmla="*/ 21 w 36"/>
                  <a:gd name="T25" fmla="*/ 51 h 76"/>
                  <a:gd name="T26" fmla="*/ 21 w 36"/>
                  <a:gd name="T27" fmla="*/ 11 h 76"/>
                  <a:gd name="T28" fmla="*/ 15 w 36"/>
                  <a:gd name="T29" fmla="*/ 31 h 76"/>
                  <a:gd name="T30" fmla="*/ 9 w 36"/>
                  <a:gd name="T31" fmla="*/ 51 h 76"/>
                  <a:gd name="T32" fmla="*/ 21 w 36"/>
                  <a:gd name="T33" fmla="*/ 5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80" name="TextBox 77"/>
          <p:cNvSpPr txBox="1"/>
          <p:nvPr/>
        </p:nvSpPr>
        <p:spPr>
          <a:xfrm>
            <a:off x="2124710" y="3317240"/>
            <a:ext cx="1663065" cy="622402"/>
          </a:xfrm>
          <a:prstGeom prst="rect">
            <a:avLst/>
          </a:prstGeom>
          <a:noFill/>
          <a:ln w="3175">
            <a:noFill/>
          </a:ln>
        </p:spPr>
        <p:txBody>
          <a:bodyPr wrap="square" lIns="119622" tIns="59811" rIns="119622" bIns="59811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用工具/系统/制度代替人工</a:t>
            </a:r>
          </a:p>
        </p:txBody>
      </p:sp>
      <p:sp>
        <p:nvSpPr>
          <p:cNvPr id="181" name="TextBox 77"/>
          <p:cNvSpPr txBox="1"/>
          <p:nvPr/>
        </p:nvSpPr>
        <p:spPr>
          <a:xfrm>
            <a:off x="4157345" y="3317240"/>
            <a:ext cx="1663065" cy="622402"/>
          </a:xfrm>
          <a:prstGeom prst="rect">
            <a:avLst/>
          </a:prstGeom>
          <a:noFill/>
          <a:ln w="3175">
            <a:noFill/>
          </a:ln>
        </p:spPr>
        <p:txBody>
          <a:bodyPr wrap="square" lIns="119622" tIns="59811" rIns="119622" bIns="59811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缩小管理幅度，避免人员过多</a:t>
            </a:r>
          </a:p>
        </p:txBody>
      </p:sp>
      <p:sp>
        <p:nvSpPr>
          <p:cNvPr id="182" name="TextBox 77"/>
          <p:cNvSpPr txBox="1"/>
          <p:nvPr/>
        </p:nvSpPr>
        <p:spPr>
          <a:xfrm>
            <a:off x="6137275" y="3317240"/>
            <a:ext cx="1663065" cy="622402"/>
          </a:xfrm>
          <a:prstGeom prst="rect">
            <a:avLst/>
          </a:prstGeom>
          <a:noFill/>
          <a:ln w="3175">
            <a:noFill/>
          </a:ln>
        </p:spPr>
        <p:txBody>
          <a:bodyPr wrap="square" lIns="119622" tIns="59811" rIns="119622" bIns="59811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会议太多是组织不健全的表现</a:t>
            </a:r>
          </a:p>
        </p:txBody>
      </p:sp>
      <p:sp>
        <p:nvSpPr>
          <p:cNvPr id="183" name="TextBox 77"/>
          <p:cNvSpPr txBox="1"/>
          <p:nvPr/>
        </p:nvSpPr>
        <p:spPr>
          <a:xfrm>
            <a:off x="8203565" y="3317240"/>
            <a:ext cx="1663065" cy="353098"/>
          </a:xfrm>
          <a:prstGeom prst="rect">
            <a:avLst/>
          </a:prstGeom>
          <a:noFill/>
          <a:ln w="3175">
            <a:noFill/>
          </a:ln>
        </p:spPr>
        <p:txBody>
          <a:bodyPr wrap="square" lIns="119622" tIns="59811" rIns="119622" bIns="59811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过滤低价值信息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85855" y="962636"/>
            <a:ext cx="11416967" cy="4931458"/>
            <a:chOff x="501730" y="963271"/>
            <a:chExt cx="11416967" cy="4931458"/>
          </a:xfrm>
        </p:grpSpPr>
        <p:sp>
          <p:nvSpPr>
            <p:cNvPr id="11" name="任意多边形: 形状 18"/>
            <p:cNvSpPr/>
            <p:nvPr/>
          </p:nvSpPr>
          <p:spPr>
            <a:xfrm>
              <a:off x="1238250" y="963271"/>
              <a:ext cx="9715500" cy="4931458"/>
            </a:xfrm>
            <a:custGeom>
              <a:avLst/>
              <a:gdLst>
                <a:gd name="connsiteX0" fmla="*/ 9715500 w 9715500"/>
                <a:gd name="connsiteY0" fmla="*/ 3692705 h 4931458"/>
                <a:gd name="connsiteX1" fmla="*/ 9715500 w 9715500"/>
                <a:gd name="connsiteY1" fmla="*/ 4931458 h 4931458"/>
                <a:gd name="connsiteX2" fmla="*/ 8854149 w 9715500"/>
                <a:gd name="connsiteY2" fmla="*/ 4931458 h 4931458"/>
                <a:gd name="connsiteX3" fmla="*/ 8652769 w 9715500"/>
                <a:gd name="connsiteY3" fmla="*/ 4459283 h 4931458"/>
                <a:gd name="connsiteX4" fmla="*/ 8804810 w 9715500"/>
                <a:gd name="connsiteY4" fmla="*/ 4081109 h 4931458"/>
                <a:gd name="connsiteX5" fmla="*/ 1262569 w 9715500"/>
                <a:gd name="connsiteY5" fmla="*/ 0 h 4931458"/>
                <a:gd name="connsiteX6" fmla="*/ 9715500 w 9715500"/>
                <a:gd name="connsiteY6" fmla="*/ 0 h 4931458"/>
                <a:gd name="connsiteX7" fmla="*/ 9715500 w 9715500"/>
                <a:gd name="connsiteY7" fmla="*/ 3469672 h 4931458"/>
                <a:gd name="connsiteX8" fmla="*/ 8680300 w 9715500"/>
                <a:gd name="connsiteY8" fmla="*/ 3911178 h 4931458"/>
                <a:gd name="connsiteX9" fmla="*/ 8445284 w 9715500"/>
                <a:gd name="connsiteY9" fmla="*/ 4495739 h 4931458"/>
                <a:gd name="connsiteX10" fmla="*/ 8631116 w 9715500"/>
                <a:gd name="connsiteY10" fmla="*/ 4931458 h 4931458"/>
                <a:gd name="connsiteX11" fmla="*/ 0 w 9715500"/>
                <a:gd name="connsiteY11" fmla="*/ 4931458 h 4931458"/>
                <a:gd name="connsiteX12" fmla="*/ 0 w 9715500"/>
                <a:gd name="connsiteY12" fmla="*/ 1489109 h 4931458"/>
                <a:gd name="connsiteX13" fmla="*/ 55858 w 9715500"/>
                <a:gd name="connsiteY13" fmla="*/ 1480584 h 4931458"/>
                <a:gd name="connsiteX14" fmla="*/ 1262569 w 9715500"/>
                <a:gd name="connsiteY14" fmla="*/ 0 h 4931458"/>
                <a:gd name="connsiteX15" fmla="*/ 0 w 9715500"/>
                <a:gd name="connsiteY15" fmla="*/ 0 h 4931458"/>
                <a:gd name="connsiteX16" fmla="*/ 1061829 w 9715500"/>
                <a:gd name="connsiteY16" fmla="*/ 0 h 4931458"/>
                <a:gd name="connsiteX17" fmla="*/ 15402 w 9715500"/>
                <a:gd name="connsiteY17" fmla="*/ 1283923 h 4931458"/>
                <a:gd name="connsiteX18" fmla="*/ 0 w 9715500"/>
                <a:gd name="connsiteY18" fmla="*/ 1286273 h 49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15500" h="4931458">
                  <a:moveTo>
                    <a:pt x="9715500" y="3692705"/>
                  </a:moveTo>
                  <a:lnTo>
                    <a:pt x="9715500" y="4931458"/>
                  </a:lnTo>
                  <a:lnTo>
                    <a:pt x="8854149" y="4931458"/>
                  </a:lnTo>
                  <a:lnTo>
                    <a:pt x="8652769" y="4459283"/>
                  </a:lnTo>
                  <a:cubicBezTo>
                    <a:pt x="8590324" y="4312868"/>
                    <a:pt x="8658395" y="4143554"/>
                    <a:pt x="8804810" y="4081109"/>
                  </a:cubicBezTo>
                  <a:close/>
                  <a:moveTo>
                    <a:pt x="1262569" y="0"/>
                  </a:moveTo>
                  <a:lnTo>
                    <a:pt x="9715500" y="0"/>
                  </a:lnTo>
                  <a:lnTo>
                    <a:pt x="9715500" y="3469672"/>
                  </a:lnTo>
                  <a:lnTo>
                    <a:pt x="8680300" y="3911178"/>
                  </a:lnTo>
                  <a:cubicBezTo>
                    <a:pt x="8453980" y="4007702"/>
                    <a:pt x="8348760" y="4269419"/>
                    <a:pt x="8445284" y="4495739"/>
                  </a:cubicBezTo>
                  <a:lnTo>
                    <a:pt x="8631116" y="4931458"/>
                  </a:lnTo>
                  <a:lnTo>
                    <a:pt x="0" y="4931458"/>
                  </a:lnTo>
                  <a:lnTo>
                    <a:pt x="0" y="1489109"/>
                  </a:lnTo>
                  <a:lnTo>
                    <a:pt x="55858" y="1480584"/>
                  </a:lnTo>
                  <a:cubicBezTo>
                    <a:pt x="744527" y="1339662"/>
                    <a:pt x="1262569" y="730329"/>
                    <a:pt x="1262569" y="0"/>
                  </a:cubicBezTo>
                  <a:close/>
                  <a:moveTo>
                    <a:pt x="0" y="0"/>
                  </a:moveTo>
                  <a:lnTo>
                    <a:pt x="1061829" y="0"/>
                  </a:lnTo>
                  <a:cubicBezTo>
                    <a:pt x="1061829" y="633322"/>
                    <a:pt x="612597" y="1161719"/>
                    <a:pt x="15402" y="1283923"/>
                  </a:cubicBezTo>
                  <a:lnTo>
                    <a:pt x="0" y="12862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215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charset="-122"/>
                <a:ea typeface="思源黑体 CN Light"/>
                <a:sym typeface="微软雅黑" panose="020B050302020402020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 rot="5400000">
              <a:off x="131340" y="3302193"/>
              <a:ext cx="960698" cy="219918"/>
              <a:chOff x="2471004" y="5952282"/>
              <a:chExt cx="960698" cy="21991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471004" y="5952282"/>
                <a:ext cx="219918" cy="219918"/>
              </a:xfrm>
              <a:prstGeom prst="ellipse">
                <a:avLst/>
              </a:prstGeom>
              <a:solidFill>
                <a:srgbClr val="0628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思源黑体 CN Light"/>
                  <a:sym typeface="微软雅黑" panose="020B0503020204020204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841394" y="5952282"/>
                <a:ext cx="219918" cy="219918"/>
              </a:xfrm>
              <a:prstGeom prst="ellipse">
                <a:avLst/>
              </a:prstGeom>
              <a:solidFill>
                <a:srgbClr val="0628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思源黑体 CN Light"/>
                  <a:sym typeface="微软雅黑" panose="020B0503020204020204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211784" y="5952282"/>
                <a:ext cx="219918" cy="219918"/>
              </a:xfrm>
              <a:prstGeom prst="ellipse">
                <a:avLst/>
              </a:prstGeom>
              <a:solidFill>
                <a:srgbClr val="0628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charset="-122"/>
                  <a:ea typeface="思源黑体 CN Light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1130027" y="3209593"/>
              <a:ext cx="788670" cy="584775"/>
              <a:chOff x="11002702" y="3232743"/>
              <a:chExt cx="788670" cy="584775"/>
            </a:xfrm>
          </p:grpSpPr>
          <p:sp>
            <p:nvSpPr>
              <p:cNvPr id="38" name="文本框 41"/>
              <p:cNvSpPr txBox="1"/>
              <p:nvPr/>
            </p:nvSpPr>
            <p:spPr>
              <a:xfrm>
                <a:off x="11265592" y="3232743"/>
                <a:ext cx="525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思源黑体 CN Light"/>
                    <a:sym typeface="微软雅黑" panose="020B0503020204020204" charset="-122"/>
                  </a:rPr>
                  <a:t>&gt;</a:t>
                </a:r>
                <a:endParaRPr lang="zh-CN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思源黑体 CN Light"/>
                  <a:sym typeface="微软雅黑" panose="020B0503020204020204" charset="-122"/>
                </a:endParaRPr>
              </a:p>
            </p:txBody>
          </p:sp>
          <p:sp>
            <p:nvSpPr>
              <p:cNvPr id="39" name="文本框 41"/>
              <p:cNvSpPr txBox="1"/>
              <p:nvPr/>
            </p:nvSpPr>
            <p:spPr>
              <a:xfrm>
                <a:off x="11002702" y="3232743"/>
                <a:ext cx="5257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思源黑体 CN Light"/>
                    <a:sym typeface="微软雅黑" panose="020B0503020204020204" charset="-122"/>
                  </a:rPr>
                  <a:t>&gt;</a:t>
                </a:r>
                <a:endParaRPr lang="zh-CN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思源黑体 CN Light"/>
                  <a:sym typeface="微软雅黑" panose="020B0503020204020204" charset="-122"/>
                </a:endParaRPr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2466340" y="2555897"/>
            <a:ext cx="713613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微软雅黑" panose="020B0503020204020204" charset="-122"/>
              </a:rPr>
              <a:t>自我管理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4730591" y="1611139"/>
            <a:ext cx="2795588" cy="830997"/>
            <a:chOff x="4698206" y="1611139"/>
            <a:chExt cx="2795588" cy="830997"/>
          </a:xfrm>
        </p:grpSpPr>
        <p:sp>
          <p:nvSpPr>
            <p:cNvPr id="46" name="文本框 45"/>
            <p:cNvSpPr txBox="1"/>
            <p:nvPr/>
          </p:nvSpPr>
          <p:spPr>
            <a:xfrm>
              <a:off x="4968240" y="1611139"/>
              <a:ext cx="228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spc="300" dirty="0">
                  <a:latin typeface="Agency FB" panose="020B0503020202020204" pitchFamily="34" charset="0"/>
                  <a:ea typeface="思源黑体 CN Light"/>
                  <a:sym typeface="微软雅黑" panose="020B0503020204020204" charset="-122"/>
                </a:rPr>
                <a:t>2020</a:t>
              </a:r>
              <a:endParaRPr lang="zh-CN" altLang="en-US" sz="4800" b="1" spc="300" dirty="0">
                <a:latin typeface="Agency FB" panose="020B0503020202020204" pitchFamily="34" charset="0"/>
                <a:ea typeface="思源黑体 CN Light"/>
                <a:sym typeface="微软雅黑" panose="020B050302020402020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698206" y="2058130"/>
              <a:ext cx="2795588" cy="0"/>
              <a:chOff x="4681537" y="2181225"/>
              <a:chExt cx="2795588" cy="0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6934200" y="2181225"/>
                <a:ext cx="542925" cy="0"/>
              </a:xfrm>
              <a:prstGeom prst="line">
                <a:avLst/>
              </a:prstGeom>
              <a:ln w="12700">
                <a:solidFill>
                  <a:srgbClr val="437F7F"/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>
                <a:off x="4681537" y="2181225"/>
                <a:ext cx="542925" cy="0"/>
              </a:xfrm>
              <a:prstGeom prst="line">
                <a:avLst/>
              </a:prstGeom>
              <a:ln w="12700">
                <a:solidFill>
                  <a:srgbClr val="437F7F"/>
                </a:solidFill>
                <a:head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ounded Rectangle 500"/>
            <p:cNvSpPr/>
            <p:nvPr/>
          </p:nvSpPr>
          <p:spPr>
            <a:xfrm>
              <a:off x="5364233" y="2246270"/>
              <a:ext cx="1473983" cy="128657"/>
            </a:xfrm>
            <a:prstGeom prst="roundRect">
              <a:avLst>
                <a:gd name="adj" fmla="val 50000"/>
              </a:avLst>
            </a:prstGeom>
            <a:solidFill>
              <a:srgbClr val="42B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微软雅黑" panose="020B0503020204020204" charset="-122"/>
                <a:ea typeface="思源黑体 CN Light"/>
                <a:sym typeface="微软雅黑" panose="020B0503020204020204" charset="-122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3442970" y="3721100"/>
            <a:ext cx="2540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Clr>
                <a:srgbClr val="31937B"/>
              </a:buClr>
              <a:buFont typeface="Wingdings" panose="05000000000000000000" charset="0"/>
              <a:buChar char="ü"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身心管理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116195" y="3688715"/>
            <a:ext cx="2540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Clr>
                <a:srgbClr val="31937B"/>
              </a:buClr>
              <a:buFont typeface="Wingdings" panose="05000000000000000000" charset="0"/>
              <a:buChar char="ü"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行为管理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789420" y="3688715"/>
            <a:ext cx="2540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 思维管理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529888" y="525091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互动分享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261485" y="2030095"/>
            <a:ext cx="741299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</a:rPr>
              <a:t>你对</a:t>
            </a:r>
            <a:r>
              <a:rPr lang="zh-CN" altLang="en-US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</a:rPr>
              <a:t>时间管理</a:t>
            </a:r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</a:rPr>
              <a:t>有什么好的经验心得？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6770" y="1229360"/>
            <a:ext cx="513334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你是否是个</a:t>
            </a:r>
            <a:r>
              <a:rPr lang="zh-CN" altLang="en-US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高效率</a:t>
            </a:r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的人？</a:t>
            </a:r>
          </a:p>
        </p:txBody>
      </p:sp>
      <p:pic>
        <p:nvPicPr>
          <p:cNvPr id="18" name="图片 17" descr="千库网_工作男士思考_元素编号122988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55" y="2087245"/>
            <a:ext cx="5130800" cy="5130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529888" y="525091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学习力管理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0" name="U-Turn Arrow 79"/>
          <p:cNvSpPr/>
          <p:nvPr/>
        </p:nvSpPr>
        <p:spPr>
          <a:xfrm rot="16200000" flipV="1">
            <a:off x="8511208" y="893993"/>
            <a:ext cx="1414713" cy="4368800"/>
          </a:xfrm>
          <a:prstGeom prst="uturnArrow">
            <a:avLst>
              <a:gd name="adj1" fmla="val 11268"/>
              <a:gd name="adj2" fmla="val 25000"/>
              <a:gd name="adj3" fmla="val 0"/>
              <a:gd name="adj4" fmla="val 40317"/>
              <a:gd name="adj5" fmla="val 100000"/>
            </a:avLst>
          </a:prstGeom>
          <a:solidFill>
            <a:srgbClr val="42B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5" dirty="0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U-Turn Arrow 83"/>
          <p:cNvSpPr/>
          <p:nvPr/>
        </p:nvSpPr>
        <p:spPr>
          <a:xfrm rot="5400000" flipV="1">
            <a:off x="2415206" y="186637"/>
            <a:ext cx="1414713" cy="4368800"/>
          </a:xfrm>
          <a:prstGeom prst="uturnArrow">
            <a:avLst>
              <a:gd name="adj1" fmla="val 11268"/>
              <a:gd name="adj2" fmla="val 25000"/>
              <a:gd name="adj3" fmla="val 0"/>
              <a:gd name="adj4" fmla="val 40317"/>
              <a:gd name="adj5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5" dirty="0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85" name="U-Turn Arrow 84"/>
          <p:cNvSpPr/>
          <p:nvPr/>
        </p:nvSpPr>
        <p:spPr>
          <a:xfrm rot="5400000" flipV="1">
            <a:off x="2415206" y="2153971"/>
            <a:ext cx="1414713" cy="4368800"/>
          </a:xfrm>
          <a:prstGeom prst="uturnArrow">
            <a:avLst>
              <a:gd name="adj1" fmla="val 11268"/>
              <a:gd name="adj2" fmla="val 25000"/>
              <a:gd name="adj3" fmla="val 0"/>
              <a:gd name="adj4" fmla="val 40317"/>
              <a:gd name="adj5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5" dirty="0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86" name="U-Turn Arrow 85"/>
          <p:cNvSpPr/>
          <p:nvPr/>
        </p:nvSpPr>
        <p:spPr>
          <a:xfrm rot="16200000" flipV="1">
            <a:off x="8511208" y="2861327"/>
            <a:ext cx="1414713" cy="4368800"/>
          </a:xfrm>
          <a:prstGeom prst="uturnArrow">
            <a:avLst>
              <a:gd name="adj1" fmla="val 11268"/>
              <a:gd name="adj2" fmla="val 25000"/>
              <a:gd name="adj3" fmla="val 0"/>
              <a:gd name="adj4" fmla="val 40317"/>
              <a:gd name="adj5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5" dirty="0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2" name="Group 117"/>
          <p:cNvGrpSpPr/>
          <p:nvPr/>
        </p:nvGrpSpPr>
        <p:grpSpPr>
          <a:xfrm>
            <a:off x="5002166" y="2333222"/>
            <a:ext cx="2438400" cy="761047"/>
            <a:chOff x="3657600" y="1978993"/>
            <a:chExt cx="1828800" cy="570785"/>
          </a:xfrm>
          <a:solidFill>
            <a:srgbClr val="42BA9D"/>
          </a:solidFill>
        </p:grpSpPr>
        <p:sp>
          <p:nvSpPr>
            <p:cNvPr id="115" name="Rounded Rectangle 114"/>
            <p:cNvSpPr/>
            <p:nvPr/>
          </p:nvSpPr>
          <p:spPr bwMode="auto">
            <a:xfrm>
              <a:off x="3657600" y="1978993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endParaRPr lang="en-US" sz="2135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88" name="Rounded Rectangle 87"/>
            <p:cNvSpPr/>
            <p:nvPr/>
          </p:nvSpPr>
          <p:spPr bwMode="auto">
            <a:xfrm>
              <a:off x="3657600" y="2019259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r>
                <a:rPr lang="en-US" sz="2135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字魂105号-简雅黑" panose="00000500000000000000" pitchFamily="2" charset="-122"/>
                </a:rPr>
                <a:t> 技术型技能</a:t>
              </a:r>
            </a:p>
          </p:txBody>
        </p:sp>
      </p:grpSp>
      <p:grpSp>
        <p:nvGrpSpPr>
          <p:cNvPr id="13" name="Group 118"/>
          <p:cNvGrpSpPr/>
          <p:nvPr/>
        </p:nvGrpSpPr>
        <p:grpSpPr>
          <a:xfrm>
            <a:off x="5002166" y="3301014"/>
            <a:ext cx="2438400" cy="761047"/>
            <a:chOff x="3657600" y="2716743"/>
            <a:chExt cx="1828800" cy="57078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16" name="Rounded Rectangle 115"/>
            <p:cNvSpPr/>
            <p:nvPr/>
          </p:nvSpPr>
          <p:spPr bwMode="auto">
            <a:xfrm>
              <a:off x="3657600" y="2716743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endParaRPr lang="en-US" sz="2135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3657600" y="2757009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r>
                <a:rPr lang="en-US" sz="2135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sym typeface="字魂105号-简雅黑" panose="00000500000000000000" pitchFamily="2" charset="-122"/>
                </a:rPr>
                <a:t>人际型技能</a:t>
              </a:r>
            </a:p>
          </p:txBody>
        </p:sp>
      </p:grpSp>
      <p:grpSp>
        <p:nvGrpSpPr>
          <p:cNvPr id="14" name="Group 119"/>
          <p:cNvGrpSpPr/>
          <p:nvPr/>
        </p:nvGrpSpPr>
        <p:grpSpPr>
          <a:xfrm>
            <a:off x="5002166" y="4284682"/>
            <a:ext cx="2438400" cy="761047"/>
            <a:chOff x="3657600" y="3454494"/>
            <a:chExt cx="1828800" cy="570785"/>
          </a:xfrm>
          <a:solidFill>
            <a:srgbClr val="42BA9D"/>
          </a:solidFill>
        </p:grpSpPr>
        <p:sp>
          <p:nvSpPr>
            <p:cNvPr id="117" name="Rounded Rectangle 116"/>
            <p:cNvSpPr/>
            <p:nvPr/>
          </p:nvSpPr>
          <p:spPr bwMode="auto">
            <a:xfrm>
              <a:off x="3657600" y="3454494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endParaRPr lang="en-US" sz="2135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90" name="Rounded Rectangle 89"/>
            <p:cNvSpPr/>
            <p:nvPr/>
          </p:nvSpPr>
          <p:spPr bwMode="auto">
            <a:xfrm>
              <a:off x="3657600" y="3494760"/>
              <a:ext cx="1828800" cy="530519"/>
            </a:xfrm>
            <a:prstGeom prst="roundRect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rtlCol="0" anchor="ctr" anchorCtr="0" compatLnSpc="1"/>
            <a:lstStyle/>
            <a:p>
              <a:pPr algn="ctr"/>
              <a:r>
                <a:rPr lang="en-US" sz="2135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sym typeface="字魂105号-简雅黑" panose="00000500000000000000" pitchFamily="2" charset="-122"/>
                </a:rPr>
                <a:t>概念型技能</a:t>
              </a:r>
            </a:p>
          </p:txBody>
        </p:sp>
      </p:grpSp>
      <p:grpSp>
        <p:nvGrpSpPr>
          <p:cNvPr id="15" name="Group 90"/>
          <p:cNvGrpSpPr/>
          <p:nvPr/>
        </p:nvGrpSpPr>
        <p:grpSpPr>
          <a:xfrm>
            <a:off x="6573264" y="5319438"/>
            <a:ext cx="711043" cy="711036"/>
            <a:chOff x="618873" y="1239440"/>
            <a:chExt cx="650476" cy="650470"/>
          </a:xfrm>
        </p:grpSpPr>
        <p:sp>
          <p:nvSpPr>
            <p:cNvPr id="92" name="Oval 91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b="1" dirty="0">
                <a:solidFill>
                  <a:schemeClr val="accent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6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665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17" name="Group 93"/>
          <p:cNvGrpSpPr/>
          <p:nvPr/>
        </p:nvGrpSpPr>
        <p:grpSpPr>
          <a:xfrm rot="10800000">
            <a:off x="4899559" y="1396146"/>
            <a:ext cx="711043" cy="711036"/>
            <a:chOff x="618873" y="1239440"/>
            <a:chExt cx="650476" cy="65047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5" name="Oval 94"/>
            <p:cNvSpPr/>
            <p:nvPr/>
          </p:nvSpPr>
          <p:spPr>
            <a:xfrm>
              <a:off x="618873" y="1239440"/>
              <a:ext cx="650476" cy="650470"/>
            </a:xfrm>
            <a:prstGeom prst="ellipse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b="1" dirty="0">
                <a:solidFill>
                  <a:schemeClr val="accent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96" name="Freeform 38"/>
            <p:cNvSpPr>
              <a:spLocks noEditPoints="1"/>
            </p:cNvSpPr>
            <p:nvPr/>
          </p:nvSpPr>
          <p:spPr bwMode="auto">
            <a:xfrm rot="16200000">
              <a:off x="736069" y="1356633"/>
              <a:ext cx="416084" cy="416084"/>
            </a:xfrm>
            <a:custGeom>
              <a:avLst/>
              <a:gdLst/>
              <a:ahLst/>
              <a:cxnLst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51" y="30"/>
                </a:cxn>
                <a:cxn ang="0">
                  <a:pos x="48" y="26"/>
                </a:cxn>
                <a:cxn ang="0">
                  <a:pos x="46" y="25"/>
                </a:cxn>
                <a:cxn ang="0">
                  <a:pos x="44" y="26"/>
                </a:cxn>
                <a:cxn ang="0">
                  <a:pos x="36" y="33"/>
                </a:cxn>
                <a:cxn ang="0">
                  <a:pos x="36" y="13"/>
                </a:cxn>
                <a:cxn ang="0">
                  <a:pos x="34" y="11"/>
                </a:cxn>
                <a:cxn ang="0">
                  <a:pos x="29" y="11"/>
                </a:cxn>
                <a:cxn ang="0">
                  <a:pos x="26" y="13"/>
                </a:cxn>
                <a:cxn ang="0">
                  <a:pos x="26" y="33"/>
                </a:cxn>
                <a:cxn ang="0">
                  <a:pos x="19" y="26"/>
                </a:cxn>
                <a:cxn ang="0">
                  <a:pos x="17" y="25"/>
                </a:cxn>
                <a:cxn ang="0">
                  <a:pos x="15" y="26"/>
                </a:cxn>
                <a:cxn ang="0">
                  <a:pos x="11" y="30"/>
                </a:cxn>
                <a:cxn ang="0">
                  <a:pos x="11" y="31"/>
                </a:cxn>
                <a:cxn ang="0">
                  <a:pos x="11" y="33"/>
                </a:cxn>
                <a:cxn ang="0">
                  <a:pos x="26" y="48"/>
                </a:cxn>
                <a:cxn ang="0">
                  <a:pos x="30" y="51"/>
                </a:cxn>
                <a:cxn ang="0">
                  <a:pos x="31" y="52"/>
                </a:cxn>
                <a:cxn ang="0">
                  <a:pos x="33" y="51"/>
                </a:cxn>
                <a:cxn ang="0">
                  <a:pos x="37" y="48"/>
                </a:cxn>
                <a:cxn ang="0">
                  <a:pos x="51" y="33"/>
                </a:cxn>
                <a:cxn ang="0">
                  <a:pos x="52" y="31"/>
                </a:cxn>
                <a:cxn ang="0">
                  <a:pos x="51" y="30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1" y="30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5" y="25"/>
                    <a:pt x="45" y="25"/>
                    <a:pt x="44" y="26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7" y="25"/>
                    <a:pt x="17" y="25"/>
                  </a:cubicBezTo>
                  <a:cubicBezTo>
                    <a:pt x="16" y="25"/>
                    <a:pt x="15" y="25"/>
                    <a:pt x="15" y="2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1" y="52"/>
                    <a:pt x="31" y="52"/>
                  </a:cubicBezTo>
                  <a:cubicBezTo>
                    <a:pt x="32" y="52"/>
                    <a:pt x="33" y="52"/>
                    <a:pt x="33" y="5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3"/>
                    <a:pt x="52" y="32"/>
                    <a:pt x="52" y="31"/>
                  </a:cubicBezTo>
                  <a:cubicBezTo>
                    <a:pt x="52" y="31"/>
                    <a:pt x="52" y="30"/>
                    <a:pt x="51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665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11" grpId="0" bldLvl="0" animBg="1"/>
      <p:bldP spid="85" grpId="0" bldLvl="0" animBg="1"/>
      <p:bldP spid="8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304463" y="540966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技术型技能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227989" y="1503558"/>
            <a:ext cx="12192" cy="39725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  <a:lumOff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圆角矩形 116"/>
          <p:cNvSpPr/>
          <p:nvPr/>
        </p:nvSpPr>
        <p:spPr>
          <a:xfrm>
            <a:off x="1552479" y="3657597"/>
            <a:ext cx="2666168" cy="1040571"/>
          </a:xfrm>
          <a:prstGeom prst="roundRect">
            <a:avLst/>
          </a:prstGeom>
          <a:gradFill flip="none" rotWithShape="1">
            <a:gsLst>
              <a:gs pos="0">
                <a:srgbClr val="F7F9F8"/>
              </a:gs>
              <a:gs pos="100000">
                <a:srgbClr val="E2E2E4"/>
              </a:gs>
            </a:gsLst>
            <a:lin ang="18900000" scaled="1"/>
            <a:tileRect/>
          </a:gradFill>
          <a:ln w="25400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8100000" scaled="0"/>
              <a:tileRect/>
            </a:gradFill>
            <a:prstDash val="solid"/>
            <a:miter lim="800000"/>
          </a:ln>
          <a:effectLst>
            <a:outerShdw blurRad="254000" dist="114300" dir="8100000" sx="102000" sy="102000" algn="tr" rotWithShape="0">
              <a:prstClr val="black">
                <a:alpha val="28000"/>
              </a:prstClr>
            </a:outerShdw>
          </a:effectLst>
        </p:spPr>
        <p:txBody>
          <a:bodyPr anchor="ctr"/>
          <a:lstStyle/>
          <a:p>
            <a:pPr algn="ctr" defTabSz="914400"/>
            <a:endParaRPr lang="en-US" sz="11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圆角矩形 130"/>
          <p:cNvSpPr/>
          <p:nvPr/>
        </p:nvSpPr>
        <p:spPr>
          <a:xfrm>
            <a:off x="1552479" y="2104898"/>
            <a:ext cx="2666168" cy="1040571"/>
          </a:xfrm>
          <a:prstGeom prst="roundRect">
            <a:avLst/>
          </a:prstGeom>
          <a:gradFill flip="none" rotWithShape="1">
            <a:gsLst>
              <a:gs pos="0">
                <a:srgbClr val="F7F9F8"/>
              </a:gs>
              <a:gs pos="100000">
                <a:srgbClr val="E2E2E4"/>
              </a:gs>
            </a:gsLst>
            <a:lin ang="18900000" scaled="1"/>
            <a:tileRect/>
          </a:gradFill>
          <a:ln w="25400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8100000" scaled="0"/>
              <a:tileRect/>
            </a:gradFill>
            <a:prstDash val="solid"/>
            <a:miter lim="800000"/>
          </a:ln>
          <a:effectLst>
            <a:outerShdw blurRad="254000" dist="114300" dir="8100000" sx="102000" sy="102000" algn="tr" rotWithShape="0">
              <a:prstClr val="black">
                <a:alpha val="28000"/>
              </a:prstClr>
            </a:outerShdw>
          </a:effectLst>
        </p:spPr>
        <p:txBody>
          <a:bodyPr anchor="ctr"/>
          <a:lstStyle/>
          <a:p>
            <a:pPr algn="ctr" defTabSz="914400"/>
            <a:endParaRPr lang="en-US" sz="11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圆角矩形 157"/>
          <p:cNvSpPr/>
          <p:nvPr/>
        </p:nvSpPr>
        <p:spPr>
          <a:xfrm>
            <a:off x="1552479" y="5053519"/>
            <a:ext cx="2666168" cy="1040571"/>
          </a:xfrm>
          <a:prstGeom prst="roundRect">
            <a:avLst/>
          </a:prstGeom>
          <a:gradFill flip="none" rotWithShape="1">
            <a:gsLst>
              <a:gs pos="0">
                <a:srgbClr val="F7F9F8"/>
              </a:gs>
              <a:gs pos="100000">
                <a:srgbClr val="E2E2E4"/>
              </a:gs>
            </a:gsLst>
            <a:lin ang="18900000" scaled="1"/>
            <a:tileRect/>
          </a:gradFill>
          <a:ln w="25400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8100000" scaled="0"/>
              <a:tileRect/>
            </a:gradFill>
            <a:prstDash val="solid"/>
            <a:miter lim="800000"/>
          </a:ln>
          <a:effectLst>
            <a:outerShdw blurRad="254000" dist="114300" dir="8100000" sx="102000" sy="102000" algn="tr" rotWithShape="0">
              <a:prstClr val="black">
                <a:alpha val="28000"/>
              </a:prstClr>
            </a:outerShdw>
          </a:effectLst>
        </p:spPr>
        <p:txBody>
          <a:bodyPr anchor="ctr"/>
          <a:lstStyle/>
          <a:p>
            <a:pPr algn="ctr" defTabSz="914400"/>
            <a:endParaRPr lang="en-US" sz="11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圆角矩形 158"/>
          <p:cNvSpPr/>
          <p:nvPr/>
        </p:nvSpPr>
        <p:spPr>
          <a:xfrm>
            <a:off x="8397590" y="4356888"/>
            <a:ext cx="2666168" cy="1040571"/>
          </a:xfrm>
          <a:prstGeom prst="roundRect">
            <a:avLst/>
          </a:prstGeom>
          <a:gradFill flip="none" rotWithShape="1">
            <a:gsLst>
              <a:gs pos="0">
                <a:srgbClr val="F7F9F8"/>
              </a:gs>
              <a:gs pos="100000">
                <a:srgbClr val="E2E2E4"/>
              </a:gs>
            </a:gsLst>
            <a:lin ang="18900000" scaled="1"/>
            <a:tileRect/>
          </a:gradFill>
          <a:ln w="25400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8100000" scaled="0"/>
              <a:tileRect/>
            </a:gradFill>
            <a:prstDash val="solid"/>
            <a:miter lim="800000"/>
          </a:ln>
          <a:effectLst>
            <a:outerShdw blurRad="254000" dist="114300" dir="8100000" sx="102000" sy="102000" algn="tr" rotWithShape="0">
              <a:prstClr val="black">
                <a:alpha val="28000"/>
              </a:prstClr>
            </a:outerShdw>
          </a:effectLst>
        </p:spPr>
        <p:txBody>
          <a:bodyPr anchor="ctr"/>
          <a:lstStyle/>
          <a:p>
            <a:pPr algn="ctr" defTabSz="914400"/>
            <a:endParaRPr lang="en-US" sz="11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圆角矩形 159"/>
          <p:cNvSpPr/>
          <p:nvPr/>
        </p:nvSpPr>
        <p:spPr>
          <a:xfrm>
            <a:off x="8397590" y="2838643"/>
            <a:ext cx="2666168" cy="1040571"/>
          </a:xfrm>
          <a:prstGeom prst="roundRect">
            <a:avLst/>
          </a:prstGeom>
          <a:gradFill flip="none" rotWithShape="1">
            <a:gsLst>
              <a:gs pos="0">
                <a:srgbClr val="F7F9F8"/>
              </a:gs>
              <a:gs pos="100000">
                <a:srgbClr val="E2E2E4"/>
              </a:gs>
            </a:gsLst>
            <a:lin ang="18900000" scaled="1"/>
            <a:tileRect/>
          </a:gradFill>
          <a:ln w="25400" cap="flat" cmpd="sng" algn="ctr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8100000" scaled="0"/>
              <a:tileRect/>
            </a:gradFill>
            <a:prstDash val="solid"/>
            <a:miter lim="800000"/>
          </a:ln>
          <a:effectLst>
            <a:outerShdw blurRad="254000" dist="114300" dir="8100000" sx="102000" sy="102000" algn="tr" rotWithShape="0">
              <a:prstClr val="black">
                <a:alpha val="28000"/>
              </a:prstClr>
            </a:outerShdw>
          </a:effectLst>
        </p:spPr>
        <p:txBody>
          <a:bodyPr anchor="ctr"/>
          <a:lstStyle/>
          <a:p>
            <a:pPr algn="ctr" defTabSz="914400"/>
            <a:endParaRPr lang="en-US" sz="1100" ker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8" name="组合 63"/>
          <p:cNvGrpSpPr/>
          <p:nvPr/>
        </p:nvGrpSpPr>
        <p:grpSpPr bwMode="auto">
          <a:xfrm>
            <a:off x="5858879" y="4628741"/>
            <a:ext cx="2339624" cy="424224"/>
            <a:chOff x="0" y="0"/>
            <a:chExt cx="1051729" cy="354618"/>
          </a:xfrm>
        </p:grpSpPr>
        <p:sp>
          <p:nvSpPr>
            <p:cNvPr id="49" name="直接连接符 64"/>
            <p:cNvSpPr>
              <a:spLocks noChangeShapeType="1"/>
            </p:cNvSpPr>
            <p:nvPr/>
          </p:nvSpPr>
          <p:spPr bwMode="auto">
            <a:xfrm>
              <a:off x="0" y="177309"/>
              <a:ext cx="1051729" cy="1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prstDash val="dash"/>
              <a:miter lim="800000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直接连接符 65"/>
            <p:cNvSpPr>
              <a:spLocks noChangeShapeType="1"/>
            </p:cNvSpPr>
            <p:nvPr/>
          </p:nvSpPr>
          <p:spPr bwMode="auto">
            <a:xfrm>
              <a:off x="1051729" y="0"/>
              <a:ext cx="1" cy="354618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1" name="组合 66"/>
          <p:cNvGrpSpPr/>
          <p:nvPr/>
        </p:nvGrpSpPr>
        <p:grpSpPr bwMode="auto">
          <a:xfrm>
            <a:off x="5858879" y="3141101"/>
            <a:ext cx="2339624" cy="424224"/>
            <a:chOff x="0" y="0"/>
            <a:chExt cx="1051729" cy="354618"/>
          </a:xfrm>
        </p:grpSpPr>
        <p:sp>
          <p:nvSpPr>
            <p:cNvPr id="52" name="直接连接符 67"/>
            <p:cNvSpPr>
              <a:spLocks noChangeShapeType="1"/>
            </p:cNvSpPr>
            <p:nvPr/>
          </p:nvSpPr>
          <p:spPr bwMode="auto">
            <a:xfrm>
              <a:off x="0" y="177309"/>
              <a:ext cx="1051729" cy="1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prstDash val="dash"/>
              <a:miter lim="800000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直接连接符 68"/>
            <p:cNvSpPr>
              <a:spLocks noChangeShapeType="1"/>
            </p:cNvSpPr>
            <p:nvPr/>
          </p:nvSpPr>
          <p:spPr bwMode="auto">
            <a:xfrm>
              <a:off x="1051729" y="0"/>
              <a:ext cx="1" cy="354618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69"/>
          <p:cNvGrpSpPr/>
          <p:nvPr/>
        </p:nvGrpSpPr>
        <p:grpSpPr bwMode="auto">
          <a:xfrm flipH="1">
            <a:off x="4264894" y="5353538"/>
            <a:ext cx="2341678" cy="426127"/>
            <a:chOff x="0" y="0"/>
            <a:chExt cx="1051729" cy="354618"/>
          </a:xfrm>
        </p:grpSpPr>
        <p:sp>
          <p:nvSpPr>
            <p:cNvPr id="55" name="直接连接符 70"/>
            <p:cNvSpPr>
              <a:spLocks noChangeShapeType="1"/>
            </p:cNvSpPr>
            <p:nvPr/>
          </p:nvSpPr>
          <p:spPr bwMode="auto">
            <a:xfrm>
              <a:off x="0" y="177309"/>
              <a:ext cx="1051729" cy="1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prstDash val="dash"/>
              <a:miter lim="800000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直接连接符 71"/>
            <p:cNvSpPr>
              <a:spLocks noChangeShapeType="1"/>
            </p:cNvSpPr>
            <p:nvPr/>
          </p:nvSpPr>
          <p:spPr bwMode="auto">
            <a:xfrm>
              <a:off x="1051729" y="0"/>
              <a:ext cx="1" cy="354618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7" name="组合 72"/>
          <p:cNvGrpSpPr/>
          <p:nvPr/>
        </p:nvGrpSpPr>
        <p:grpSpPr bwMode="auto">
          <a:xfrm flipH="1">
            <a:off x="4236137" y="3879214"/>
            <a:ext cx="2341678" cy="424224"/>
            <a:chOff x="0" y="0"/>
            <a:chExt cx="1051729" cy="354618"/>
          </a:xfrm>
        </p:grpSpPr>
        <p:sp>
          <p:nvSpPr>
            <p:cNvPr id="58" name="直接连接符 73"/>
            <p:cNvSpPr>
              <a:spLocks noChangeShapeType="1"/>
            </p:cNvSpPr>
            <p:nvPr/>
          </p:nvSpPr>
          <p:spPr bwMode="auto">
            <a:xfrm>
              <a:off x="0" y="177309"/>
              <a:ext cx="1051729" cy="1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prstDash val="dash"/>
              <a:miter lim="800000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直接连接符 74"/>
            <p:cNvSpPr>
              <a:spLocks noChangeShapeType="1"/>
            </p:cNvSpPr>
            <p:nvPr/>
          </p:nvSpPr>
          <p:spPr bwMode="auto">
            <a:xfrm>
              <a:off x="1051729" y="0"/>
              <a:ext cx="1" cy="354618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0" name="TextBox 39"/>
          <p:cNvSpPr>
            <a:spLocks noChangeArrowheads="1"/>
          </p:cNvSpPr>
          <p:nvPr/>
        </p:nvSpPr>
        <p:spPr bwMode="auto">
          <a:xfrm>
            <a:off x="4505338" y="5080653"/>
            <a:ext cx="1353541" cy="363031"/>
          </a:xfrm>
          <a:prstGeom prst="roundRect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</a:p>
        </p:txBody>
      </p:sp>
      <p:sp>
        <p:nvSpPr>
          <p:cNvPr id="61" name="TextBox 40"/>
          <p:cNvSpPr>
            <a:spLocks noChangeArrowheads="1"/>
          </p:cNvSpPr>
          <p:nvPr/>
        </p:nvSpPr>
        <p:spPr bwMode="auto">
          <a:xfrm>
            <a:off x="1927375" y="2442176"/>
            <a:ext cx="2142431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595959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专业技能，证书</a:t>
            </a:r>
          </a:p>
        </p:txBody>
      </p:sp>
      <p:sp>
        <p:nvSpPr>
          <p:cNvPr id="62" name="TextBox 41"/>
          <p:cNvSpPr>
            <a:spLocks noChangeArrowheads="1"/>
          </p:cNvSpPr>
          <p:nvPr/>
        </p:nvSpPr>
        <p:spPr bwMode="auto">
          <a:xfrm>
            <a:off x="6702840" y="4335818"/>
            <a:ext cx="1239649" cy="384795"/>
          </a:xfrm>
          <a:prstGeom prst="roundRect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63" name="TextBox 43"/>
          <p:cNvSpPr>
            <a:spLocks noChangeArrowheads="1"/>
          </p:cNvSpPr>
          <p:nvPr/>
        </p:nvSpPr>
        <p:spPr bwMode="auto">
          <a:xfrm>
            <a:off x="4505337" y="3640493"/>
            <a:ext cx="1353541" cy="351074"/>
          </a:xfrm>
          <a:prstGeom prst="roundRect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64" name="TextBox 44"/>
          <p:cNvSpPr>
            <a:spLocks noChangeArrowheads="1"/>
          </p:cNvSpPr>
          <p:nvPr/>
        </p:nvSpPr>
        <p:spPr bwMode="auto">
          <a:xfrm>
            <a:off x="6702840" y="2831056"/>
            <a:ext cx="1239649" cy="377389"/>
          </a:xfrm>
          <a:prstGeom prst="roundRect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65" name="TextBox 45"/>
          <p:cNvSpPr>
            <a:spLocks noChangeArrowheads="1"/>
          </p:cNvSpPr>
          <p:nvPr/>
        </p:nvSpPr>
        <p:spPr bwMode="auto">
          <a:xfrm>
            <a:off x="4505338" y="2166889"/>
            <a:ext cx="1353540" cy="363556"/>
          </a:xfrm>
          <a:prstGeom prst="roundRect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66" name="TextBox 46"/>
          <p:cNvSpPr>
            <a:spLocks noChangeArrowheads="1"/>
          </p:cNvSpPr>
          <p:nvPr/>
        </p:nvSpPr>
        <p:spPr bwMode="auto">
          <a:xfrm>
            <a:off x="1909148" y="3967788"/>
            <a:ext cx="21424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595959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外语能力，证书</a:t>
            </a:r>
          </a:p>
        </p:txBody>
      </p:sp>
      <p:sp>
        <p:nvSpPr>
          <p:cNvPr id="67" name="TextBox 47"/>
          <p:cNvSpPr>
            <a:spLocks noChangeArrowheads="1"/>
          </p:cNvSpPr>
          <p:nvPr/>
        </p:nvSpPr>
        <p:spPr bwMode="auto">
          <a:xfrm>
            <a:off x="1616306" y="5476087"/>
            <a:ext cx="264858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1635"/>
              </a:lnSpc>
            </a:pPr>
            <a:r>
              <a:rPr lang="zh-CN" altLang="en-US" sz="2000" dirty="0">
                <a:solidFill>
                  <a:srgbClr val="595959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其他岗位专业知识了解</a:t>
            </a:r>
          </a:p>
        </p:txBody>
      </p:sp>
      <p:grpSp>
        <p:nvGrpSpPr>
          <p:cNvPr id="68" name="组合 75"/>
          <p:cNvGrpSpPr/>
          <p:nvPr/>
        </p:nvGrpSpPr>
        <p:grpSpPr bwMode="auto">
          <a:xfrm flipH="1">
            <a:off x="4236137" y="2404889"/>
            <a:ext cx="2341678" cy="424226"/>
            <a:chOff x="0" y="0"/>
            <a:chExt cx="1051729" cy="354618"/>
          </a:xfrm>
        </p:grpSpPr>
        <p:sp>
          <p:nvSpPr>
            <p:cNvPr id="69" name="直接连接符 76"/>
            <p:cNvSpPr>
              <a:spLocks noChangeShapeType="1"/>
            </p:cNvSpPr>
            <p:nvPr/>
          </p:nvSpPr>
          <p:spPr bwMode="auto">
            <a:xfrm>
              <a:off x="0" y="177309"/>
              <a:ext cx="1051729" cy="1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prstDash val="dash"/>
              <a:miter lim="800000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直接连接符 77"/>
            <p:cNvSpPr>
              <a:spLocks noChangeShapeType="1"/>
            </p:cNvSpPr>
            <p:nvPr/>
          </p:nvSpPr>
          <p:spPr bwMode="auto">
            <a:xfrm>
              <a:off x="1051729" y="0"/>
              <a:ext cx="1" cy="354618"/>
            </a:xfrm>
            <a:prstGeom prst="line">
              <a:avLst/>
            </a:prstGeom>
            <a:noFill/>
            <a:ln w="9525" cap="flat" cmpd="sng">
              <a:solidFill>
                <a:schemeClr val="bg2">
                  <a:lumMod val="50000"/>
                  <a:lumOff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TextBox 78"/>
          <p:cNvSpPr>
            <a:spLocks noChangeArrowheads="1"/>
          </p:cNvSpPr>
          <p:nvPr/>
        </p:nvSpPr>
        <p:spPr bwMode="auto">
          <a:xfrm>
            <a:off x="8971542" y="3280272"/>
            <a:ext cx="214243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635"/>
              </a:lnSpc>
            </a:pPr>
            <a:r>
              <a:rPr lang="zh-CN" altLang="en-US" sz="2000" dirty="0">
                <a:solidFill>
                  <a:srgbClr val="595959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Office软件</a:t>
            </a:r>
          </a:p>
        </p:txBody>
      </p:sp>
      <p:sp>
        <p:nvSpPr>
          <p:cNvPr id="72" name="TextBox 79"/>
          <p:cNvSpPr>
            <a:spLocks noChangeArrowheads="1"/>
          </p:cNvSpPr>
          <p:nvPr/>
        </p:nvSpPr>
        <p:spPr bwMode="auto">
          <a:xfrm>
            <a:off x="8908806" y="4772398"/>
            <a:ext cx="2142430" cy="20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1635"/>
              </a:lnSpc>
            </a:pPr>
            <a:r>
              <a:rPr lang="zh-CN" altLang="en-US" sz="2000" dirty="0">
                <a:solidFill>
                  <a:srgbClr val="595959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图片影音处理</a:t>
            </a:r>
          </a:p>
        </p:txBody>
      </p:sp>
      <p:sp>
        <p:nvSpPr>
          <p:cNvPr id="73" name="MH_Other_2"/>
          <p:cNvSpPr/>
          <p:nvPr>
            <p:custDataLst>
              <p:tags r:id="rId1"/>
            </p:custDataLst>
          </p:nvPr>
        </p:nvSpPr>
        <p:spPr>
          <a:xfrm flipV="1">
            <a:off x="6097125" y="5389861"/>
            <a:ext cx="273921" cy="286151"/>
          </a:xfrm>
          <a:prstGeom prst="ellipse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MH_Other_2"/>
          <p:cNvSpPr/>
          <p:nvPr>
            <p:custDataLst>
              <p:tags r:id="rId2"/>
            </p:custDataLst>
          </p:nvPr>
        </p:nvSpPr>
        <p:spPr>
          <a:xfrm flipV="1">
            <a:off x="6109317" y="4720613"/>
            <a:ext cx="273921" cy="286151"/>
          </a:xfrm>
          <a:prstGeom prst="ellipse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5" name="MH_Other_2"/>
          <p:cNvSpPr/>
          <p:nvPr>
            <p:custDataLst>
              <p:tags r:id="rId3"/>
            </p:custDataLst>
          </p:nvPr>
        </p:nvSpPr>
        <p:spPr>
          <a:xfrm flipV="1">
            <a:off x="6097125" y="3210138"/>
            <a:ext cx="273921" cy="286151"/>
          </a:xfrm>
          <a:prstGeom prst="ellipse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6" name="MH_Other_2"/>
          <p:cNvSpPr/>
          <p:nvPr>
            <p:custDataLst>
              <p:tags r:id="rId4"/>
            </p:custDataLst>
          </p:nvPr>
        </p:nvSpPr>
        <p:spPr>
          <a:xfrm flipV="1">
            <a:off x="6097125" y="3928525"/>
            <a:ext cx="273921" cy="286151"/>
          </a:xfrm>
          <a:prstGeom prst="ellipse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MH_Other_2"/>
          <p:cNvSpPr/>
          <p:nvPr>
            <p:custDataLst>
              <p:tags r:id="rId5"/>
            </p:custDataLst>
          </p:nvPr>
        </p:nvSpPr>
        <p:spPr>
          <a:xfrm flipV="1">
            <a:off x="6097125" y="2442176"/>
            <a:ext cx="273921" cy="286151"/>
          </a:xfrm>
          <a:prstGeom prst="ellipse">
            <a:avLst/>
          </a:prstGeom>
          <a:solidFill>
            <a:schemeClr val="accent4"/>
          </a:solid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60" grpId="0" bldLvl="0" animBg="1" autoUpdateAnimBg="0"/>
      <p:bldP spid="61" grpId="0" bldLvl="0" autoUpdateAnimBg="0"/>
      <p:bldP spid="62" grpId="0" bldLvl="0" animBg="1" autoUpdateAnimBg="0"/>
      <p:bldP spid="63" grpId="0" bldLvl="0" animBg="1" autoUpdateAnimBg="0"/>
      <p:bldP spid="64" grpId="0" bldLvl="0" animBg="1" autoUpdateAnimBg="0"/>
      <p:bldP spid="65" grpId="0" bldLvl="0" animBg="1" autoUpdateAnimBg="0"/>
      <p:bldP spid="66" grpId="0" bldLvl="0" autoUpdateAnimBg="0"/>
      <p:bldP spid="67" grpId="0" bldLvl="0" autoUpdateAnimBg="0"/>
      <p:bldP spid="71" grpId="0" bldLvl="0" autoUpdateAnimBg="0"/>
      <p:bldP spid="72" grpId="0" bldLvl="0" autoUpdateAnimBg="0"/>
      <p:bldP spid="73" grpId="0" bldLvl="0" animBg="1"/>
      <p:bldP spid="74" grpId="0" bldLvl="0" animBg="1"/>
      <p:bldP spid="75" grpId="0" bldLvl="0" animBg="1"/>
      <p:bldP spid="76" grpId="0" bldLvl="0" animBg="1"/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304463" y="540966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人际型技能</a:t>
            </a:r>
          </a:p>
        </p:txBody>
      </p:sp>
      <p:cxnSp>
        <p:nvCxnSpPr>
          <p:cNvPr id="51" name="直接箭头连接符 50"/>
          <p:cNvCxnSpPr/>
          <p:nvPr>
            <p:custDataLst>
              <p:tags r:id="rId1"/>
            </p:custDataLst>
          </p:nvPr>
        </p:nvCxnSpPr>
        <p:spPr>
          <a:xfrm rot="-5400000" flipH="1" flipV="1">
            <a:off x="5046457" y="2996041"/>
            <a:ext cx="3" cy="1287703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接箭头连接符 51"/>
          <p:cNvCxnSpPr/>
          <p:nvPr>
            <p:custDataLst>
              <p:tags r:id="rId2"/>
            </p:custDataLst>
          </p:nvPr>
        </p:nvCxnSpPr>
        <p:spPr>
          <a:xfrm rot="-2700000" flipH="1" flipV="1">
            <a:off x="5353582" y="2254577"/>
            <a:ext cx="3" cy="1287703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接箭头连接符 53"/>
          <p:cNvCxnSpPr/>
          <p:nvPr>
            <p:custDataLst>
              <p:tags r:id="rId3"/>
            </p:custDataLst>
          </p:nvPr>
        </p:nvCxnSpPr>
        <p:spPr>
          <a:xfrm rot="2700000" flipH="1" flipV="1">
            <a:off x="6836511" y="2254577"/>
            <a:ext cx="3" cy="1287703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直接箭头连接符 54"/>
          <p:cNvCxnSpPr/>
          <p:nvPr>
            <p:custDataLst>
              <p:tags r:id="rId4"/>
            </p:custDataLst>
          </p:nvPr>
        </p:nvCxnSpPr>
        <p:spPr>
          <a:xfrm rot="5400000" flipH="1" flipV="1">
            <a:off x="7143635" y="2996041"/>
            <a:ext cx="3" cy="1287703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接箭头连接符 59"/>
          <p:cNvCxnSpPr/>
          <p:nvPr>
            <p:custDataLst>
              <p:tags r:id="rId5"/>
            </p:custDataLst>
          </p:nvPr>
        </p:nvCxnSpPr>
        <p:spPr>
          <a:xfrm rot="8100000" flipH="1" flipV="1">
            <a:off x="6836511" y="3737505"/>
            <a:ext cx="3" cy="1287703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箭头连接符 63"/>
          <p:cNvCxnSpPr/>
          <p:nvPr>
            <p:custDataLst>
              <p:tags r:id="rId6"/>
            </p:custDataLst>
          </p:nvPr>
        </p:nvCxnSpPr>
        <p:spPr>
          <a:xfrm rot="13500000" flipH="1" flipV="1">
            <a:off x="5353582" y="3737505"/>
            <a:ext cx="3" cy="1287703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椭圆 37"/>
          <p:cNvSpPr/>
          <p:nvPr>
            <p:custDataLst>
              <p:tags r:id="rId7"/>
            </p:custDataLst>
          </p:nvPr>
        </p:nvSpPr>
        <p:spPr>
          <a:xfrm>
            <a:off x="5876556" y="3430510"/>
            <a:ext cx="436985" cy="436985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5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39" name="KSO_Shape"/>
          <p:cNvSpPr/>
          <p:nvPr>
            <p:custDataLst>
              <p:tags r:id="rId8"/>
            </p:custDataLst>
          </p:nvPr>
        </p:nvSpPr>
        <p:spPr bwMode="auto">
          <a:xfrm>
            <a:off x="5652531" y="3205747"/>
            <a:ext cx="885035" cy="886511"/>
          </a:xfrm>
          <a:custGeom>
            <a:avLst/>
            <a:gdLst>
              <a:gd name="T0" fmla="*/ 2147483646 w 4408"/>
              <a:gd name="T1" fmla="*/ 2147483646 h 4408"/>
              <a:gd name="T2" fmla="*/ 2147483646 w 4408"/>
              <a:gd name="T3" fmla="*/ 2147483646 h 4408"/>
              <a:gd name="T4" fmla="*/ 2147483646 w 4408"/>
              <a:gd name="T5" fmla="*/ 2147483646 h 4408"/>
              <a:gd name="T6" fmla="*/ 2147483646 w 4408"/>
              <a:gd name="T7" fmla="*/ 2147483646 h 4408"/>
              <a:gd name="T8" fmla="*/ 2147483646 w 4408"/>
              <a:gd name="T9" fmla="*/ 2147483646 h 4408"/>
              <a:gd name="T10" fmla="*/ 2147483646 w 4408"/>
              <a:gd name="T11" fmla="*/ 2147483646 h 4408"/>
              <a:gd name="T12" fmla="*/ 2147483646 w 4408"/>
              <a:gd name="T13" fmla="*/ 2147483646 h 4408"/>
              <a:gd name="T14" fmla="*/ 2147483646 w 4408"/>
              <a:gd name="T15" fmla="*/ 2147483646 h 4408"/>
              <a:gd name="T16" fmla="*/ 2147483646 w 4408"/>
              <a:gd name="T17" fmla="*/ 2147483646 h 4408"/>
              <a:gd name="T18" fmla="*/ 2147483646 w 4408"/>
              <a:gd name="T19" fmla="*/ 2147483646 h 4408"/>
              <a:gd name="T20" fmla="*/ 2147483646 w 4408"/>
              <a:gd name="T21" fmla="*/ 564979005 h 4408"/>
              <a:gd name="T22" fmla="*/ 2147483646 w 4408"/>
              <a:gd name="T23" fmla="*/ 2147483646 h 4408"/>
              <a:gd name="T24" fmla="*/ 2147483646 w 4408"/>
              <a:gd name="T25" fmla="*/ 2147483646 h 4408"/>
              <a:gd name="T26" fmla="*/ 2147483646 w 4408"/>
              <a:gd name="T27" fmla="*/ 2147483646 h 4408"/>
              <a:gd name="T28" fmla="*/ 2147483646 w 4408"/>
              <a:gd name="T29" fmla="*/ 2147483646 h 4408"/>
              <a:gd name="T30" fmla="*/ 2147483646 w 4408"/>
              <a:gd name="T31" fmla="*/ 2147483646 h 4408"/>
              <a:gd name="T32" fmla="*/ 2147483646 w 4408"/>
              <a:gd name="T33" fmla="*/ 2147483646 h 4408"/>
              <a:gd name="T34" fmla="*/ 2147483646 w 4408"/>
              <a:gd name="T35" fmla="*/ 2147483646 h 4408"/>
              <a:gd name="T36" fmla="*/ 2147483646 w 4408"/>
              <a:gd name="T37" fmla="*/ 2147483646 h 4408"/>
              <a:gd name="T38" fmla="*/ 2147483646 w 4408"/>
              <a:gd name="T39" fmla="*/ 2147483646 h 4408"/>
              <a:gd name="T40" fmla="*/ 2147483646 w 4408"/>
              <a:gd name="T41" fmla="*/ 2147483646 h 4408"/>
              <a:gd name="T42" fmla="*/ 2147483646 w 4408"/>
              <a:gd name="T43" fmla="*/ 2147483646 h 4408"/>
              <a:gd name="T44" fmla="*/ 642768528 w 4408"/>
              <a:gd name="T45" fmla="*/ 2147483646 h 4408"/>
              <a:gd name="T46" fmla="*/ 2147483646 w 4408"/>
              <a:gd name="T47" fmla="*/ 2147483646 h 4408"/>
              <a:gd name="T48" fmla="*/ 2147483646 w 4408"/>
              <a:gd name="T49" fmla="*/ 2147483646 h 4408"/>
              <a:gd name="T50" fmla="*/ 2147483646 w 4408"/>
              <a:gd name="T51" fmla="*/ 2147483646 h 4408"/>
              <a:gd name="T52" fmla="*/ 2147483646 w 4408"/>
              <a:gd name="T53" fmla="*/ 2147483646 h 4408"/>
              <a:gd name="T54" fmla="*/ 2147483646 w 4408"/>
              <a:gd name="T55" fmla="*/ 2147483646 h 4408"/>
              <a:gd name="T56" fmla="*/ 2147483646 w 4408"/>
              <a:gd name="T57" fmla="*/ 2147483646 h 4408"/>
              <a:gd name="T58" fmla="*/ 2147483646 w 4408"/>
              <a:gd name="T59" fmla="*/ 2147483646 h 4408"/>
              <a:gd name="T60" fmla="*/ 2147483646 w 4408"/>
              <a:gd name="T61" fmla="*/ 2147483646 h 4408"/>
              <a:gd name="T62" fmla="*/ 2147483646 w 4408"/>
              <a:gd name="T63" fmla="*/ 2147483646 h 4408"/>
              <a:gd name="T64" fmla="*/ 2147483646 w 4408"/>
              <a:gd name="T65" fmla="*/ 2147483646 h 4408"/>
              <a:gd name="T66" fmla="*/ 2147483646 w 4408"/>
              <a:gd name="T67" fmla="*/ 2147483646 h 4408"/>
              <a:gd name="T68" fmla="*/ 2147483646 w 4408"/>
              <a:gd name="T69" fmla="*/ 2147483646 h 4408"/>
              <a:gd name="T70" fmla="*/ 2147483646 w 4408"/>
              <a:gd name="T71" fmla="*/ 2147483646 h 4408"/>
              <a:gd name="T72" fmla="*/ 2147483646 w 4408"/>
              <a:gd name="T73" fmla="*/ 2147483646 h 4408"/>
              <a:gd name="T74" fmla="*/ 2147483646 w 4408"/>
              <a:gd name="T75" fmla="*/ 2147483646 h 4408"/>
              <a:gd name="T76" fmla="*/ 2147483646 w 4408"/>
              <a:gd name="T77" fmla="*/ 2147483646 h 4408"/>
              <a:gd name="T78" fmla="*/ 2147483646 w 4408"/>
              <a:gd name="T79" fmla="*/ 2147483646 h 4408"/>
              <a:gd name="T80" fmla="*/ 2147483646 w 4408"/>
              <a:gd name="T81" fmla="*/ 2147483646 h 4408"/>
              <a:gd name="T82" fmla="*/ 2147483646 w 4408"/>
              <a:gd name="T83" fmla="*/ 2147483646 h 4408"/>
              <a:gd name="T84" fmla="*/ 2147483646 w 4408"/>
              <a:gd name="T85" fmla="*/ 2147483646 h 4408"/>
              <a:gd name="T86" fmla="*/ 2147483646 w 4408"/>
              <a:gd name="T87" fmla="*/ 2147483646 h 4408"/>
              <a:gd name="T88" fmla="*/ 2147483646 w 4408"/>
              <a:gd name="T89" fmla="*/ 2147483646 h 4408"/>
              <a:gd name="T90" fmla="*/ 2147483646 w 4408"/>
              <a:gd name="T91" fmla="*/ 2147483646 h 4408"/>
              <a:gd name="T92" fmla="*/ 2147483646 w 4408"/>
              <a:gd name="T93" fmla="*/ 2147483646 h 4408"/>
              <a:gd name="T94" fmla="*/ 2147483646 w 4408"/>
              <a:gd name="T95" fmla="*/ 2147483646 h 4408"/>
              <a:gd name="T96" fmla="*/ 2147483646 w 4408"/>
              <a:gd name="T97" fmla="*/ 2147483646 h 4408"/>
              <a:gd name="T98" fmla="*/ 2147483646 w 4408"/>
              <a:gd name="T99" fmla="*/ 2147483646 h 4408"/>
              <a:gd name="T100" fmla="*/ 2147483646 w 4408"/>
              <a:gd name="T101" fmla="*/ 2147483646 h 4408"/>
              <a:gd name="T102" fmla="*/ 2147483646 w 4408"/>
              <a:gd name="T103" fmla="*/ 2147483646 h 4408"/>
              <a:gd name="T104" fmla="*/ 2147483646 w 4408"/>
              <a:gd name="T105" fmla="*/ 2147483646 h 4408"/>
              <a:gd name="T106" fmla="*/ 2147483646 w 4408"/>
              <a:gd name="T107" fmla="*/ 2147483646 h 4408"/>
              <a:gd name="T108" fmla="*/ 2147483646 w 4408"/>
              <a:gd name="T109" fmla="*/ 2147483646 h 4408"/>
              <a:gd name="T110" fmla="*/ 2147483646 w 4408"/>
              <a:gd name="T111" fmla="*/ 2147483646 h 4408"/>
              <a:gd name="T112" fmla="*/ 2147483646 w 4408"/>
              <a:gd name="T113" fmla="*/ 2147483646 h 4408"/>
              <a:gd name="T114" fmla="*/ 2147483646 w 4408"/>
              <a:gd name="T115" fmla="*/ 2147483646 h 4408"/>
              <a:gd name="T116" fmla="*/ 2147483646 w 4408"/>
              <a:gd name="T117" fmla="*/ 2147483646 h 44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408" h="4408">
                <a:moveTo>
                  <a:pt x="4239" y="1864"/>
                </a:moveTo>
                <a:lnTo>
                  <a:pt x="4036" y="1864"/>
                </a:lnTo>
                <a:lnTo>
                  <a:pt x="4018" y="1864"/>
                </a:lnTo>
                <a:lnTo>
                  <a:pt x="4001" y="1861"/>
                </a:lnTo>
                <a:lnTo>
                  <a:pt x="3983" y="1857"/>
                </a:lnTo>
                <a:lnTo>
                  <a:pt x="3966" y="1852"/>
                </a:lnTo>
                <a:lnTo>
                  <a:pt x="3949" y="1845"/>
                </a:lnTo>
                <a:lnTo>
                  <a:pt x="3933" y="1837"/>
                </a:lnTo>
                <a:lnTo>
                  <a:pt x="3916" y="1828"/>
                </a:lnTo>
                <a:lnTo>
                  <a:pt x="3901" y="1818"/>
                </a:lnTo>
                <a:lnTo>
                  <a:pt x="3887" y="1806"/>
                </a:lnTo>
                <a:lnTo>
                  <a:pt x="3873" y="1793"/>
                </a:lnTo>
                <a:lnTo>
                  <a:pt x="3861" y="1780"/>
                </a:lnTo>
                <a:lnTo>
                  <a:pt x="3848" y="1766"/>
                </a:lnTo>
                <a:lnTo>
                  <a:pt x="3838" y="1751"/>
                </a:lnTo>
                <a:lnTo>
                  <a:pt x="3829" y="1736"/>
                </a:lnTo>
                <a:lnTo>
                  <a:pt x="3822" y="1719"/>
                </a:lnTo>
                <a:lnTo>
                  <a:pt x="3816" y="1703"/>
                </a:lnTo>
                <a:lnTo>
                  <a:pt x="3699" y="1419"/>
                </a:lnTo>
                <a:lnTo>
                  <a:pt x="3691" y="1403"/>
                </a:lnTo>
                <a:lnTo>
                  <a:pt x="3685" y="1387"/>
                </a:lnTo>
                <a:lnTo>
                  <a:pt x="3680" y="1369"/>
                </a:lnTo>
                <a:lnTo>
                  <a:pt x="3677" y="1351"/>
                </a:lnTo>
                <a:lnTo>
                  <a:pt x="3675" y="1333"/>
                </a:lnTo>
                <a:lnTo>
                  <a:pt x="3675" y="1315"/>
                </a:lnTo>
                <a:lnTo>
                  <a:pt x="3675" y="1296"/>
                </a:lnTo>
                <a:lnTo>
                  <a:pt x="3678" y="1278"/>
                </a:lnTo>
                <a:lnTo>
                  <a:pt x="3681" y="1260"/>
                </a:lnTo>
                <a:lnTo>
                  <a:pt x="3685" y="1242"/>
                </a:lnTo>
                <a:lnTo>
                  <a:pt x="3691" y="1224"/>
                </a:lnTo>
                <a:lnTo>
                  <a:pt x="3698" y="1208"/>
                </a:lnTo>
                <a:lnTo>
                  <a:pt x="3706" y="1192"/>
                </a:lnTo>
                <a:lnTo>
                  <a:pt x="3717" y="1177"/>
                </a:lnTo>
                <a:lnTo>
                  <a:pt x="3727" y="1162"/>
                </a:lnTo>
                <a:lnTo>
                  <a:pt x="3739" y="1149"/>
                </a:lnTo>
                <a:lnTo>
                  <a:pt x="3883" y="1005"/>
                </a:lnTo>
                <a:lnTo>
                  <a:pt x="3895" y="992"/>
                </a:lnTo>
                <a:lnTo>
                  <a:pt x="3904" y="979"/>
                </a:lnTo>
                <a:lnTo>
                  <a:pt x="3913" y="965"/>
                </a:lnTo>
                <a:lnTo>
                  <a:pt x="3920" y="949"/>
                </a:lnTo>
                <a:lnTo>
                  <a:pt x="3926" y="933"/>
                </a:lnTo>
                <a:lnTo>
                  <a:pt x="3930" y="918"/>
                </a:lnTo>
                <a:lnTo>
                  <a:pt x="3932" y="902"/>
                </a:lnTo>
                <a:lnTo>
                  <a:pt x="3933" y="886"/>
                </a:lnTo>
                <a:lnTo>
                  <a:pt x="3932" y="869"/>
                </a:lnTo>
                <a:lnTo>
                  <a:pt x="3930" y="853"/>
                </a:lnTo>
                <a:lnTo>
                  <a:pt x="3926" y="837"/>
                </a:lnTo>
                <a:lnTo>
                  <a:pt x="3920" y="822"/>
                </a:lnTo>
                <a:lnTo>
                  <a:pt x="3913" y="806"/>
                </a:lnTo>
                <a:lnTo>
                  <a:pt x="3904" y="792"/>
                </a:lnTo>
                <a:lnTo>
                  <a:pt x="3895" y="778"/>
                </a:lnTo>
                <a:lnTo>
                  <a:pt x="3883" y="765"/>
                </a:lnTo>
                <a:lnTo>
                  <a:pt x="3643" y="525"/>
                </a:lnTo>
                <a:lnTo>
                  <a:pt x="3630" y="514"/>
                </a:lnTo>
                <a:lnTo>
                  <a:pt x="3616" y="504"/>
                </a:lnTo>
                <a:lnTo>
                  <a:pt x="3602" y="495"/>
                </a:lnTo>
                <a:lnTo>
                  <a:pt x="3587" y="489"/>
                </a:lnTo>
                <a:lnTo>
                  <a:pt x="3572" y="483"/>
                </a:lnTo>
                <a:lnTo>
                  <a:pt x="3555" y="479"/>
                </a:lnTo>
                <a:lnTo>
                  <a:pt x="3539" y="477"/>
                </a:lnTo>
                <a:lnTo>
                  <a:pt x="3523" y="476"/>
                </a:lnTo>
                <a:lnTo>
                  <a:pt x="3507" y="477"/>
                </a:lnTo>
                <a:lnTo>
                  <a:pt x="3490" y="479"/>
                </a:lnTo>
                <a:lnTo>
                  <a:pt x="3474" y="483"/>
                </a:lnTo>
                <a:lnTo>
                  <a:pt x="3459" y="489"/>
                </a:lnTo>
                <a:lnTo>
                  <a:pt x="3444" y="495"/>
                </a:lnTo>
                <a:lnTo>
                  <a:pt x="3430" y="504"/>
                </a:lnTo>
                <a:lnTo>
                  <a:pt x="3415" y="514"/>
                </a:lnTo>
                <a:lnTo>
                  <a:pt x="3403" y="525"/>
                </a:lnTo>
                <a:lnTo>
                  <a:pt x="3259" y="669"/>
                </a:lnTo>
                <a:lnTo>
                  <a:pt x="3246" y="682"/>
                </a:lnTo>
                <a:lnTo>
                  <a:pt x="3232" y="692"/>
                </a:lnTo>
                <a:lnTo>
                  <a:pt x="3217" y="702"/>
                </a:lnTo>
                <a:lnTo>
                  <a:pt x="3200" y="710"/>
                </a:lnTo>
                <a:lnTo>
                  <a:pt x="3183" y="717"/>
                </a:lnTo>
                <a:lnTo>
                  <a:pt x="3166" y="723"/>
                </a:lnTo>
                <a:lnTo>
                  <a:pt x="3149" y="727"/>
                </a:lnTo>
                <a:lnTo>
                  <a:pt x="3130" y="731"/>
                </a:lnTo>
                <a:lnTo>
                  <a:pt x="3112" y="733"/>
                </a:lnTo>
                <a:lnTo>
                  <a:pt x="3093" y="733"/>
                </a:lnTo>
                <a:lnTo>
                  <a:pt x="3075" y="733"/>
                </a:lnTo>
                <a:lnTo>
                  <a:pt x="3056" y="731"/>
                </a:lnTo>
                <a:lnTo>
                  <a:pt x="3039" y="728"/>
                </a:lnTo>
                <a:lnTo>
                  <a:pt x="3022" y="723"/>
                </a:lnTo>
                <a:lnTo>
                  <a:pt x="3005" y="717"/>
                </a:lnTo>
                <a:lnTo>
                  <a:pt x="2989" y="710"/>
                </a:lnTo>
                <a:lnTo>
                  <a:pt x="2705" y="592"/>
                </a:lnTo>
                <a:lnTo>
                  <a:pt x="2689" y="587"/>
                </a:lnTo>
                <a:lnTo>
                  <a:pt x="2673" y="579"/>
                </a:lnTo>
                <a:lnTo>
                  <a:pt x="2658" y="570"/>
                </a:lnTo>
                <a:lnTo>
                  <a:pt x="2642" y="560"/>
                </a:lnTo>
                <a:lnTo>
                  <a:pt x="2628" y="549"/>
                </a:lnTo>
                <a:lnTo>
                  <a:pt x="2615" y="536"/>
                </a:lnTo>
                <a:lnTo>
                  <a:pt x="2603" y="522"/>
                </a:lnTo>
                <a:lnTo>
                  <a:pt x="2591" y="507"/>
                </a:lnTo>
                <a:lnTo>
                  <a:pt x="2581" y="492"/>
                </a:lnTo>
                <a:lnTo>
                  <a:pt x="2571" y="476"/>
                </a:lnTo>
                <a:lnTo>
                  <a:pt x="2563" y="460"/>
                </a:lnTo>
                <a:lnTo>
                  <a:pt x="2556" y="442"/>
                </a:lnTo>
                <a:lnTo>
                  <a:pt x="2551" y="425"/>
                </a:lnTo>
                <a:lnTo>
                  <a:pt x="2547" y="408"/>
                </a:lnTo>
                <a:lnTo>
                  <a:pt x="2544" y="391"/>
                </a:lnTo>
                <a:lnTo>
                  <a:pt x="2543" y="373"/>
                </a:lnTo>
                <a:lnTo>
                  <a:pt x="2543" y="169"/>
                </a:lnTo>
                <a:lnTo>
                  <a:pt x="2543" y="152"/>
                </a:lnTo>
                <a:lnTo>
                  <a:pt x="2540" y="135"/>
                </a:lnTo>
                <a:lnTo>
                  <a:pt x="2536" y="119"/>
                </a:lnTo>
                <a:lnTo>
                  <a:pt x="2530" y="103"/>
                </a:lnTo>
                <a:lnTo>
                  <a:pt x="2523" y="88"/>
                </a:lnTo>
                <a:lnTo>
                  <a:pt x="2515" y="75"/>
                </a:lnTo>
                <a:lnTo>
                  <a:pt x="2505" y="62"/>
                </a:lnTo>
                <a:lnTo>
                  <a:pt x="2493" y="50"/>
                </a:lnTo>
                <a:lnTo>
                  <a:pt x="2481" y="39"/>
                </a:lnTo>
                <a:lnTo>
                  <a:pt x="2469" y="28"/>
                </a:lnTo>
                <a:lnTo>
                  <a:pt x="2455" y="20"/>
                </a:lnTo>
                <a:lnTo>
                  <a:pt x="2440" y="13"/>
                </a:lnTo>
                <a:lnTo>
                  <a:pt x="2424" y="7"/>
                </a:lnTo>
                <a:lnTo>
                  <a:pt x="2408" y="3"/>
                </a:lnTo>
                <a:lnTo>
                  <a:pt x="2391" y="1"/>
                </a:lnTo>
                <a:lnTo>
                  <a:pt x="2374" y="0"/>
                </a:lnTo>
                <a:lnTo>
                  <a:pt x="2035" y="0"/>
                </a:lnTo>
                <a:lnTo>
                  <a:pt x="2018" y="1"/>
                </a:lnTo>
                <a:lnTo>
                  <a:pt x="2001" y="3"/>
                </a:lnTo>
                <a:lnTo>
                  <a:pt x="1985" y="7"/>
                </a:lnTo>
                <a:lnTo>
                  <a:pt x="1969" y="13"/>
                </a:lnTo>
                <a:lnTo>
                  <a:pt x="1955" y="20"/>
                </a:lnTo>
                <a:lnTo>
                  <a:pt x="1941" y="28"/>
                </a:lnTo>
                <a:lnTo>
                  <a:pt x="1927" y="39"/>
                </a:lnTo>
                <a:lnTo>
                  <a:pt x="1915" y="50"/>
                </a:lnTo>
                <a:lnTo>
                  <a:pt x="1904" y="62"/>
                </a:lnTo>
                <a:lnTo>
                  <a:pt x="1894" y="75"/>
                </a:lnTo>
                <a:lnTo>
                  <a:pt x="1886" y="88"/>
                </a:lnTo>
                <a:lnTo>
                  <a:pt x="1879" y="103"/>
                </a:lnTo>
                <a:lnTo>
                  <a:pt x="1873" y="119"/>
                </a:lnTo>
                <a:lnTo>
                  <a:pt x="1869" y="135"/>
                </a:lnTo>
                <a:lnTo>
                  <a:pt x="1867" y="152"/>
                </a:lnTo>
                <a:lnTo>
                  <a:pt x="1866" y="169"/>
                </a:lnTo>
                <a:lnTo>
                  <a:pt x="1866" y="373"/>
                </a:lnTo>
                <a:lnTo>
                  <a:pt x="1864" y="391"/>
                </a:lnTo>
                <a:lnTo>
                  <a:pt x="1861" y="408"/>
                </a:lnTo>
                <a:lnTo>
                  <a:pt x="1858" y="425"/>
                </a:lnTo>
                <a:lnTo>
                  <a:pt x="1852" y="442"/>
                </a:lnTo>
                <a:lnTo>
                  <a:pt x="1845" y="460"/>
                </a:lnTo>
                <a:lnTo>
                  <a:pt x="1837" y="476"/>
                </a:lnTo>
                <a:lnTo>
                  <a:pt x="1828" y="492"/>
                </a:lnTo>
                <a:lnTo>
                  <a:pt x="1818" y="507"/>
                </a:lnTo>
                <a:lnTo>
                  <a:pt x="1807" y="522"/>
                </a:lnTo>
                <a:lnTo>
                  <a:pt x="1793" y="536"/>
                </a:lnTo>
                <a:lnTo>
                  <a:pt x="1780" y="549"/>
                </a:lnTo>
                <a:lnTo>
                  <a:pt x="1766" y="560"/>
                </a:lnTo>
                <a:lnTo>
                  <a:pt x="1751" y="570"/>
                </a:lnTo>
                <a:lnTo>
                  <a:pt x="1736" y="579"/>
                </a:lnTo>
                <a:lnTo>
                  <a:pt x="1719" y="587"/>
                </a:lnTo>
                <a:lnTo>
                  <a:pt x="1703" y="592"/>
                </a:lnTo>
                <a:lnTo>
                  <a:pt x="1419" y="710"/>
                </a:lnTo>
                <a:lnTo>
                  <a:pt x="1404" y="717"/>
                </a:lnTo>
                <a:lnTo>
                  <a:pt x="1387" y="723"/>
                </a:lnTo>
                <a:lnTo>
                  <a:pt x="1370" y="728"/>
                </a:lnTo>
                <a:lnTo>
                  <a:pt x="1352" y="731"/>
                </a:lnTo>
                <a:lnTo>
                  <a:pt x="1334" y="733"/>
                </a:lnTo>
                <a:lnTo>
                  <a:pt x="1316" y="733"/>
                </a:lnTo>
                <a:lnTo>
                  <a:pt x="1297" y="733"/>
                </a:lnTo>
                <a:lnTo>
                  <a:pt x="1278" y="731"/>
                </a:lnTo>
                <a:lnTo>
                  <a:pt x="1261" y="727"/>
                </a:lnTo>
                <a:lnTo>
                  <a:pt x="1243" y="723"/>
                </a:lnTo>
                <a:lnTo>
                  <a:pt x="1225" y="717"/>
                </a:lnTo>
                <a:lnTo>
                  <a:pt x="1208" y="710"/>
                </a:lnTo>
                <a:lnTo>
                  <a:pt x="1193" y="702"/>
                </a:lnTo>
                <a:lnTo>
                  <a:pt x="1178" y="692"/>
                </a:lnTo>
                <a:lnTo>
                  <a:pt x="1164" y="682"/>
                </a:lnTo>
                <a:lnTo>
                  <a:pt x="1150" y="669"/>
                </a:lnTo>
                <a:lnTo>
                  <a:pt x="1005" y="525"/>
                </a:lnTo>
                <a:lnTo>
                  <a:pt x="993" y="514"/>
                </a:lnTo>
                <a:lnTo>
                  <a:pt x="979" y="504"/>
                </a:lnTo>
                <a:lnTo>
                  <a:pt x="965" y="495"/>
                </a:lnTo>
                <a:lnTo>
                  <a:pt x="950" y="489"/>
                </a:lnTo>
                <a:lnTo>
                  <a:pt x="934" y="483"/>
                </a:lnTo>
                <a:lnTo>
                  <a:pt x="918" y="479"/>
                </a:lnTo>
                <a:lnTo>
                  <a:pt x="902" y="477"/>
                </a:lnTo>
                <a:lnTo>
                  <a:pt x="886" y="476"/>
                </a:lnTo>
                <a:lnTo>
                  <a:pt x="869" y="477"/>
                </a:lnTo>
                <a:lnTo>
                  <a:pt x="853" y="479"/>
                </a:lnTo>
                <a:lnTo>
                  <a:pt x="837" y="483"/>
                </a:lnTo>
                <a:lnTo>
                  <a:pt x="822" y="489"/>
                </a:lnTo>
                <a:lnTo>
                  <a:pt x="807" y="495"/>
                </a:lnTo>
                <a:lnTo>
                  <a:pt x="792" y="504"/>
                </a:lnTo>
                <a:lnTo>
                  <a:pt x="779" y="514"/>
                </a:lnTo>
                <a:lnTo>
                  <a:pt x="766" y="525"/>
                </a:lnTo>
                <a:lnTo>
                  <a:pt x="527" y="765"/>
                </a:lnTo>
                <a:lnTo>
                  <a:pt x="514" y="778"/>
                </a:lnTo>
                <a:lnTo>
                  <a:pt x="504" y="792"/>
                </a:lnTo>
                <a:lnTo>
                  <a:pt x="496" y="806"/>
                </a:lnTo>
                <a:lnTo>
                  <a:pt x="489" y="822"/>
                </a:lnTo>
                <a:lnTo>
                  <a:pt x="484" y="837"/>
                </a:lnTo>
                <a:lnTo>
                  <a:pt x="480" y="853"/>
                </a:lnTo>
                <a:lnTo>
                  <a:pt x="477" y="869"/>
                </a:lnTo>
                <a:lnTo>
                  <a:pt x="477" y="886"/>
                </a:lnTo>
                <a:lnTo>
                  <a:pt x="477" y="902"/>
                </a:lnTo>
                <a:lnTo>
                  <a:pt x="480" y="918"/>
                </a:lnTo>
                <a:lnTo>
                  <a:pt x="484" y="933"/>
                </a:lnTo>
                <a:lnTo>
                  <a:pt x="489" y="949"/>
                </a:lnTo>
                <a:lnTo>
                  <a:pt x="496" y="965"/>
                </a:lnTo>
                <a:lnTo>
                  <a:pt x="504" y="979"/>
                </a:lnTo>
                <a:lnTo>
                  <a:pt x="514" y="992"/>
                </a:lnTo>
                <a:lnTo>
                  <a:pt x="527" y="1005"/>
                </a:lnTo>
                <a:lnTo>
                  <a:pt x="670" y="1149"/>
                </a:lnTo>
                <a:lnTo>
                  <a:pt x="682" y="1162"/>
                </a:lnTo>
                <a:lnTo>
                  <a:pt x="693" y="1177"/>
                </a:lnTo>
                <a:lnTo>
                  <a:pt x="702" y="1192"/>
                </a:lnTo>
                <a:lnTo>
                  <a:pt x="710" y="1208"/>
                </a:lnTo>
                <a:lnTo>
                  <a:pt x="717" y="1224"/>
                </a:lnTo>
                <a:lnTo>
                  <a:pt x="723" y="1242"/>
                </a:lnTo>
                <a:lnTo>
                  <a:pt x="728" y="1260"/>
                </a:lnTo>
                <a:lnTo>
                  <a:pt x="732" y="1278"/>
                </a:lnTo>
                <a:lnTo>
                  <a:pt x="734" y="1296"/>
                </a:lnTo>
                <a:lnTo>
                  <a:pt x="735" y="1315"/>
                </a:lnTo>
                <a:lnTo>
                  <a:pt x="734" y="1333"/>
                </a:lnTo>
                <a:lnTo>
                  <a:pt x="732" y="1351"/>
                </a:lnTo>
                <a:lnTo>
                  <a:pt x="728" y="1369"/>
                </a:lnTo>
                <a:lnTo>
                  <a:pt x="723" y="1387"/>
                </a:lnTo>
                <a:lnTo>
                  <a:pt x="717" y="1403"/>
                </a:lnTo>
                <a:lnTo>
                  <a:pt x="710" y="1419"/>
                </a:lnTo>
                <a:lnTo>
                  <a:pt x="594" y="1703"/>
                </a:lnTo>
                <a:lnTo>
                  <a:pt x="587" y="1719"/>
                </a:lnTo>
                <a:lnTo>
                  <a:pt x="579" y="1736"/>
                </a:lnTo>
                <a:lnTo>
                  <a:pt x="570" y="1751"/>
                </a:lnTo>
                <a:lnTo>
                  <a:pt x="560" y="1766"/>
                </a:lnTo>
                <a:lnTo>
                  <a:pt x="549" y="1780"/>
                </a:lnTo>
                <a:lnTo>
                  <a:pt x="536" y="1793"/>
                </a:lnTo>
                <a:lnTo>
                  <a:pt x="523" y="1806"/>
                </a:lnTo>
                <a:lnTo>
                  <a:pt x="508" y="1818"/>
                </a:lnTo>
                <a:lnTo>
                  <a:pt x="493" y="1828"/>
                </a:lnTo>
                <a:lnTo>
                  <a:pt x="477" y="1837"/>
                </a:lnTo>
                <a:lnTo>
                  <a:pt x="460" y="1845"/>
                </a:lnTo>
                <a:lnTo>
                  <a:pt x="443" y="1852"/>
                </a:lnTo>
                <a:lnTo>
                  <a:pt x="426" y="1857"/>
                </a:lnTo>
                <a:lnTo>
                  <a:pt x="409" y="1861"/>
                </a:lnTo>
                <a:lnTo>
                  <a:pt x="391" y="1864"/>
                </a:lnTo>
                <a:lnTo>
                  <a:pt x="373" y="1865"/>
                </a:lnTo>
                <a:lnTo>
                  <a:pt x="170" y="1864"/>
                </a:lnTo>
                <a:lnTo>
                  <a:pt x="152" y="1865"/>
                </a:lnTo>
                <a:lnTo>
                  <a:pt x="136" y="1868"/>
                </a:lnTo>
                <a:lnTo>
                  <a:pt x="120" y="1873"/>
                </a:lnTo>
                <a:lnTo>
                  <a:pt x="104" y="1879"/>
                </a:lnTo>
                <a:lnTo>
                  <a:pt x="89" y="1886"/>
                </a:lnTo>
                <a:lnTo>
                  <a:pt x="75" y="1894"/>
                </a:lnTo>
                <a:lnTo>
                  <a:pt x="62" y="1904"/>
                </a:lnTo>
                <a:lnTo>
                  <a:pt x="50" y="1915"/>
                </a:lnTo>
                <a:lnTo>
                  <a:pt x="39" y="1926"/>
                </a:lnTo>
                <a:lnTo>
                  <a:pt x="30" y="1939"/>
                </a:lnTo>
                <a:lnTo>
                  <a:pt x="20" y="1954"/>
                </a:lnTo>
                <a:lnTo>
                  <a:pt x="13" y="1969"/>
                </a:lnTo>
                <a:lnTo>
                  <a:pt x="8" y="1984"/>
                </a:lnTo>
                <a:lnTo>
                  <a:pt x="3" y="2000"/>
                </a:lnTo>
                <a:lnTo>
                  <a:pt x="1" y="2018"/>
                </a:lnTo>
                <a:lnTo>
                  <a:pt x="0" y="2035"/>
                </a:lnTo>
                <a:lnTo>
                  <a:pt x="0" y="2374"/>
                </a:lnTo>
                <a:lnTo>
                  <a:pt x="1" y="2391"/>
                </a:lnTo>
                <a:lnTo>
                  <a:pt x="3" y="2408"/>
                </a:lnTo>
                <a:lnTo>
                  <a:pt x="8" y="2424"/>
                </a:lnTo>
                <a:lnTo>
                  <a:pt x="13" y="2440"/>
                </a:lnTo>
                <a:lnTo>
                  <a:pt x="20" y="2454"/>
                </a:lnTo>
                <a:lnTo>
                  <a:pt x="30" y="2468"/>
                </a:lnTo>
                <a:lnTo>
                  <a:pt x="39" y="2481"/>
                </a:lnTo>
                <a:lnTo>
                  <a:pt x="50" y="2493"/>
                </a:lnTo>
                <a:lnTo>
                  <a:pt x="62" y="2504"/>
                </a:lnTo>
                <a:lnTo>
                  <a:pt x="75" y="2515"/>
                </a:lnTo>
                <a:lnTo>
                  <a:pt x="89" y="2523"/>
                </a:lnTo>
                <a:lnTo>
                  <a:pt x="104" y="2530"/>
                </a:lnTo>
                <a:lnTo>
                  <a:pt x="120" y="2536"/>
                </a:lnTo>
                <a:lnTo>
                  <a:pt x="136" y="2540"/>
                </a:lnTo>
                <a:lnTo>
                  <a:pt x="152" y="2542"/>
                </a:lnTo>
                <a:lnTo>
                  <a:pt x="170" y="2543"/>
                </a:lnTo>
                <a:lnTo>
                  <a:pt x="373" y="2543"/>
                </a:lnTo>
                <a:lnTo>
                  <a:pt x="391" y="2544"/>
                </a:lnTo>
                <a:lnTo>
                  <a:pt x="408" y="2547"/>
                </a:lnTo>
                <a:lnTo>
                  <a:pt x="426" y="2551"/>
                </a:lnTo>
                <a:lnTo>
                  <a:pt x="443" y="2556"/>
                </a:lnTo>
                <a:lnTo>
                  <a:pt x="460" y="2563"/>
                </a:lnTo>
                <a:lnTo>
                  <a:pt x="477" y="2571"/>
                </a:lnTo>
                <a:lnTo>
                  <a:pt x="492" y="2581"/>
                </a:lnTo>
                <a:lnTo>
                  <a:pt x="507" y="2591"/>
                </a:lnTo>
                <a:lnTo>
                  <a:pt x="523" y="2603"/>
                </a:lnTo>
                <a:lnTo>
                  <a:pt x="536" y="2615"/>
                </a:lnTo>
                <a:lnTo>
                  <a:pt x="549" y="2628"/>
                </a:lnTo>
                <a:lnTo>
                  <a:pt x="560" y="2642"/>
                </a:lnTo>
                <a:lnTo>
                  <a:pt x="570" y="2658"/>
                </a:lnTo>
                <a:lnTo>
                  <a:pt x="579" y="2673"/>
                </a:lnTo>
                <a:lnTo>
                  <a:pt x="586" y="2689"/>
                </a:lnTo>
                <a:lnTo>
                  <a:pt x="593" y="2705"/>
                </a:lnTo>
                <a:lnTo>
                  <a:pt x="710" y="2989"/>
                </a:lnTo>
                <a:lnTo>
                  <a:pt x="717" y="3006"/>
                </a:lnTo>
                <a:lnTo>
                  <a:pt x="723" y="3022"/>
                </a:lnTo>
                <a:lnTo>
                  <a:pt x="728" y="3039"/>
                </a:lnTo>
                <a:lnTo>
                  <a:pt x="732" y="3057"/>
                </a:lnTo>
                <a:lnTo>
                  <a:pt x="734" y="3075"/>
                </a:lnTo>
                <a:lnTo>
                  <a:pt x="735" y="3094"/>
                </a:lnTo>
                <a:lnTo>
                  <a:pt x="734" y="3112"/>
                </a:lnTo>
                <a:lnTo>
                  <a:pt x="732" y="3130"/>
                </a:lnTo>
                <a:lnTo>
                  <a:pt x="727" y="3149"/>
                </a:lnTo>
                <a:lnTo>
                  <a:pt x="723" y="3166"/>
                </a:lnTo>
                <a:lnTo>
                  <a:pt x="717" y="3184"/>
                </a:lnTo>
                <a:lnTo>
                  <a:pt x="710" y="3200"/>
                </a:lnTo>
                <a:lnTo>
                  <a:pt x="702" y="3217"/>
                </a:lnTo>
                <a:lnTo>
                  <a:pt x="693" y="3232"/>
                </a:lnTo>
                <a:lnTo>
                  <a:pt x="682" y="3246"/>
                </a:lnTo>
                <a:lnTo>
                  <a:pt x="670" y="3259"/>
                </a:lnTo>
                <a:lnTo>
                  <a:pt x="526" y="3403"/>
                </a:lnTo>
                <a:lnTo>
                  <a:pt x="514" y="3415"/>
                </a:lnTo>
                <a:lnTo>
                  <a:pt x="504" y="3430"/>
                </a:lnTo>
                <a:lnTo>
                  <a:pt x="496" y="3444"/>
                </a:lnTo>
                <a:lnTo>
                  <a:pt x="489" y="3459"/>
                </a:lnTo>
                <a:lnTo>
                  <a:pt x="483" y="3474"/>
                </a:lnTo>
                <a:lnTo>
                  <a:pt x="480" y="3490"/>
                </a:lnTo>
                <a:lnTo>
                  <a:pt x="477" y="3507"/>
                </a:lnTo>
                <a:lnTo>
                  <a:pt x="477" y="3523"/>
                </a:lnTo>
                <a:lnTo>
                  <a:pt x="477" y="3539"/>
                </a:lnTo>
                <a:lnTo>
                  <a:pt x="480" y="3555"/>
                </a:lnTo>
                <a:lnTo>
                  <a:pt x="483" y="3572"/>
                </a:lnTo>
                <a:lnTo>
                  <a:pt x="489" y="3587"/>
                </a:lnTo>
                <a:lnTo>
                  <a:pt x="496" y="3602"/>
                </a:lnTo>
                <a:lnTo>
                  <a:pt x="504" y="3616"/>
                </a:lnTo>
                <a:lnTo>
                  <a:pt x="514" y="3630"/>
                </a:lnTo>
                <a:lnTo>
                  <a:pt x="526" y="3643"/>
                </a:lnTo>
                <a:lnTo>
                  <a:pt x="766" y="3883"/>
                </a:lnTo>
                <a:lnTo>
                  <a:pt x="779" y="3894"/>
                </a:lnTo>
                <a:lnTo>
                  <a:pt x="792" y="3904"/>
                </a:lnTo>
                <a:lnTo>
                  <a:pt x="807" y="3913"/>
                </a:lnTo>
                <a:lnTo>
                  <a:pt x="822" y="3921"/>
                </a:lnTo>
                <a:lnTo>
                  <a:pt x="837" y="3926"/>
                </a:lnTo>
                <a:lnTo>
                  <a:pt x="853" y="3930"/>
                </a:lnTo>
                <a:lnTo>
                  <a:pt x="869" y="3932"/>
                </a:lnTo>
                <a:lnTo>
                  <a:pt x="886" y="3933"/>
                </a:lnTo>
                <a:lnTo>
                  <a:pt x="902" y="3932"/>
                </a:lnTo>
                <a:lnTo>
                  <a:pt x="918" y="3930"/>
                </a:lnTo>
                <a:lnTo>
                  <a:pt x="934" y="3926"/>
                </a:lnTo>
                <a:lnTo>
                  <a:pt x="950" y="3921"/>
                </a:lnTo>
                <a:lnTo>
                  <a:pt x="965" y="3913"/>
                </a:lnTo>
                <a:lnTo>
                  <a:pt x="979" y="3904"/>
                </a:lnTo>
                <a:lnTo>
                  <a:pt x="993" y="3894"/>
                </a:lnTo>
                <a:lnTo>
                  <a:pt x="1005" y="3883"/>
                </a:lnTo>
                <a:lnTo>
                  <a:pt x="1150" y="3739"/>
                </a:lnTo>
                <a:lnTo>
                  <a:pt x="1163" y="3727"/>
                </a:lnTo>
                <a:lnTo>
                  <a:pt x="1177" y="3717"/>
                </a:lnTo>
                <a:lnTo>
                  <a:pt x="1192" y="3706"/>
                </a:lnTo>
                <a:lnTo>
                  <a:pt x="1208" y="3698"/>
                </a:lnTo>
                <a:lnTo>
                  <a:pt x="1225" y="3691"/>
                </a:lnTo>
                <a:lnTo>
                  <a:pt x="1243" y="3685"/>
                </a:lnTo>
                <a:lnTo>
                  <a:pt x="1260" y="3681"/>
                </a:lnTo>
                <a:lnTo>
                  <a:pt x="1278" y="3678"/>
                </a:lnTo>
                <a:lnTo>
                  <a:pt x="1296" y="3675"/>
                </a:lnTo>
                <a:lnTo>
                  <a:pt x="1315" y="3675"/>
                </a:lnTo>
                <a:lnTo>
                  <a:pt x="1333" y="3675"/>
                </a:lnTo>
                <a:lnTo>
                  <a:pt x="1351" y="3677"/>
                </a:lnTo>
                <a:lnTo>
                  <a:pt x="1370" y="3681"/>
                </a:lnTo>
                <a:lnTo>
                  <a:pt x="1387" y="3685"/>
                </a:lnTo>
                <a:lnTo>
                  <a:pt x="1403" y="3691"/>
                </a:lnTo>
                <a:lnTo>
                  <a:pt x="1419" y="3699"/>
                </a:lnTo>
                <a:lnTo>
                  <a:pt x="1703" y="3816"/>
                </a:lnTo>
                <a:lnTo>
                  <a:pt x="1719" y="3822"/>
                </a:lnTo>
                <a:lnTo>
                  <a:pt x="1736" y="3829"/>
                </a:lnTo>
                <a:lnTo>
                  <a:pt x="1751" y="3838"/>
                </a:lnTo>
                <a:lnTo>
                  <a:pt x="1766" y="3848"/>
                </a:lnTo>
                <a:lnTo>
                  <a:pt x="1780" y="3861"/>
                </a:lnTo>
                <a:lnTo>
                  <a:pt x="1793" y="3873"/>
                </a:lnTo>
                <a:lnTo>
                  <a:pt x="1807" y="3887"/>
                </a:lnTo>
                <a:lnTo>
                  <a:pt x="1818" y="3901"/>
                </a:lnTo>
                <a:lnTo>
                  <a:pt x="1828" y="3916"/>
                </a:lnTo>
                <a:lnTo>
                  <a:pt x="1837" y="3933"/>
                </a:lnTo>
                <a:lnTo>
                  <a:pt x="1845" y="3949"/>
                </a:lnTo>
                <a:lnTo>
                  <a:pt x="1852" y="3966"/>
                </a:lnTo>
                <a:lnTo>
                  <a:pt x="1858" y="3983"/>
                </a:lnTo>
                <a:lnTo>
                  <a:pt x="1861" y="4001"/>
                </a:lnTo>
                <a:lnTo>
                  <a:pt x="1864" y="4019"/>
                </a:lnTo>
                <a:lnTo>
                  <a:pt x="1866" y="4036"/>
                </a:lnTo>
                <a:lnTo>
                  <a:pt x="1866" y="4239"/>
                </a:lnTo>
                <a:lnTo>
                  <a:pt x="1867" y="4256"/>
                </a:lnTo>
                <a:lnTo>
                  <a:pt x="1869" y="4272"/>
                </a:lnTo>
                <a:lnTo>
                  <a:pt x="1873" y="4289"/>
                </a:lnTo>
                <a:lnTo>
                  <a:pt x="1879" y="4305"/>
                </a:lnTo>
                <a:lnTo>
                  <a:pt x="1886" y="4319"/>
                </a:lnTo>
                <a:lnTo>
                  <a:pt x="1894" y="4333"/>
                </a:lnTo>
                <a:lnTo>
                  <a:pt x="1904" y="4347"/>
                </a:lnTo>
                <a:lnTo>
                  <a:pt x="1915" y="4359"/>
                </a:lnTo>
                <a:lnTo>
                  <a:pt x="1927" y="4370"/>
                </a:lnTo>
                <a:lnTo>
                  <a:pt x="1941" y="4379"/>
                </a:lnTo>
                <a:lnTo>
                  <a:pt x="1954" y="4388"/>
                </a:lnTo>
                <a:lnTo>
                  <a:pt x="1969" y="4395"/>
                </a:lnTo>
                <a:lnTo>
                  <a:pt x="1984" y="4400"/>
                </a:lnTo>
                <a:lnTo>
                  <a:pt x="2000" y="4405"/>
                </a:lnTo>
                <a:lnTo>
                  <a:pt x="2018" y="4407"/>
                </a:lnTo>
                <a:lnTo>
                  <a:pt x="2035" y="4408"/>
                </a:lnTo>
                <a:lnTo>
                  <a:pt x="2374" y="4408"/>
                </a:lnTo>
                <a:lnTo>
                  <a:pt x="2391" y="4407"/>
                </a:lnTo>
                <a:lnTo>
                  <a:pt x="2408" y="4405"/>
                </a:lnTo>
                <a:lnTo>
                  <a:pt x="2424" y="4400"/>
                </a:lnTo>
                <a:lnTo>
                  <a:pt x="2440" y="4395"/>
                </a:lnTo>
                <a:lnTo>
                  <a:pt x="2455" y="4388"/>
                </a:lnTo>
                <a:lnTo>
                  <a:pt x="2469" y="4379"/>
                </a:lnTo>
                <a:lnTo>
                  <a:pt x="2481" y="4370"/>
                </a:lnTo>
                <a:lnTo>
                  <a:pt x="2493" y="4359"/>
                </a:lnTo>
                <a:lnTo>
                  <a:pt x="2505" y="4347"/>
                </a:lnTo>
                <a:lnTo>
                  <a:pt x="2515" y="4333"/>
                </a:lnTo>
                <a:lnTo>
                  <a:pt x="2523" y="4319"/>
                </a:lnTo>
                <a:lnTo>
                  <a:pt x="2530" y="4305"/>
                </a:lnTo>
                <a:lnTo>
                  <a:pt x="2536" y="4289"/>
                </a:lnTo>
                <a:lnTo>
                  <a:pt x="2540" y="4272"/>
                </a:lnTo>
                <a:lnTo>
                  <a:pt x="2543" y="4256"/>
                </a:lnTo>
                <a:lnTo>
                  <a:pt x="2543" y="4239"/>
                </a:lnTo>
                <a:lnTo>
                  <a:pt x="2543" y="4036"/>
                </a:lnTo>
                <a:lnTo>
                  <a:pt x="2544" y="4019"/>
                </a:lnTo>
                <a:lnTo>
                  <a:pt x="2547" y="4001"/>
                </a:lnTo>
                <a:lnTo>
                  <a:pt x="2551" y="3983"/>
                </a:lnTo>
                <a:lnTo>
                  <a:pt x="2556" y="3966"/>
                </a:lnTo>
                <a:lnTo>
                  <a:pt x="2563" y="3949"/>
                </a:lnTo>
                <a:lnTo>
                  <a:pt x="2571" y="3933"/>
                </a:lnTo>
                <a:lnTo>
                  <a:pt x="2581" y="3916"/>
                </a:lnTo>
                <a:lnTo>
                  <a:pt x="2591" y="3901"/>
                </a:lnTo>
                <a:lnTo>
                  <a:pt x="2603" y="3887"/>
                </a:lnTo>
                <a:lnTo>
                  <a:pt x="2615" y="3873"/>
                </a:lnTo>
                <a:lnTo>
                  <a:pt x="2628" y="3861"/>
                </a:lnTo>
                <a:lnTo>
                  <a:pt x="2642" y="3848"/>
                </a:lnTo>
                <a:lnTo>
                  <a:pt x="2658" y="3838"/>
                </a:lnTo>
                <a:lnTo>
                  <a:pt x="2673" y="3829"/>
                </a:lnTo>
                <a:lnTo>
                  <a:pt x="2689" y="3822"/>
                </a:lnTo>
                <a:lnTo>
                  <a:pt x="2705" y="3816"/>
                </a:lnTo>
                <a:lnTo>
                  <a:pt x="2989" y="3699"/>
                </a:lnTo>
                <a:lnTo>
                  <a:pt x="3006" y="3691"/>
                </a:lnTo>
                <a:lnTo>
                  <a:pt x="3022" y="3685"/>
                </a:lnTo>
                <a:lnTo>
                  <a:pt x="3039" y="3681"/>
                </a:lnTo>
                <a:lnTo>
                  <a:pt x="3057" y="3677"/>
                </a:lnTo>
                <a:lnTo>
                  <a:pt x="3076" y="3675"/>
                </a:lnTo>
                <a:lnTo>
                  <a:pt x="3094" y="3675"/>
                </a:lnTo>
                <a:lnTo>
                  <a:pt x="3112" y="3675"/>
                </a:lnTo>
                <a:lnTo>
                  <a:pt x="3130" y="3678"/>
                </a:lnTo>
                <a:lnTo>
                  <a:pt x="3149" y="3681"/>
                </a:lnTo>
                <a:lnTo>
                  <a:pt x="3167" y="3685"/>
                </a:lnTo>
                <a:lnTo>
                  <a:pt x="3184" y="3691"/>
                </a:lnTo>
                <a:lnTo>
                  <a:pt x="3201" y="3698"/>
                </a:lnTo>
                <a:lnTo>
                  <a:pt x="3217" y="3706"/>
                </a:lnTo>
                <a:lnTo>
                  <a:pt x="3232" y="3717"/>
                </a:lnTo>
                <a:lnTo>
                  <a:pt x="3246" y="3727"/>
                </a:lnTo>
                <a:lnTo>
                  <a:pt x="3259" y="3739"/>
                </a:lnTo>
                <a:lnTo>
                  <a:pt x="3403" y="3883"/>
                </a:lnTo>
                <a:lnTo>
                  <a:pt x="3415" y="3894"/>
                </a:lnTo>
                <a:lnTo>
                  <a:pt x="3430" y="3904"/>
                </a:lnTo>
                <a:lnTo>
                  <a:pt x="3444" y="3913"/>
                </a:lnTo>
                <a:lnTo>
                  <a:pt x="3459" y="3921"/>
                </a:lnTo>
                <a:lnTo>
                  <a:pt x="3474" y="3926"/>
                </a:lnTo>
                <a:lnTo>
                  <a:pt x="3490" y="3930"/>
                </a:lnTo>
                <a:lnTo>
                  <a:pt x="3507" y="3932"/>
                </a:lnTo>
                <a:lnTo>
                  <a:pt x="3523" y="3933"/>
                </a:lnTo>
                <a:lnTo>
                  <a:pt x="3539" y="3932"/>
                </a:lnTo>
                <a:lnTo>
                  <a:pt x="3555" y="3930"/>
                </a:lnTo>
                <a:lnTo>
                  <a:pt x="3572" y="3926"/>
                </a:lnTo>
                <a:lnTo>
                  <a:pt x="3587" y="3921"/>
                </a:lnTo>
                <a:lnTo>
                  <a:pt x="3602" y="3913"/>
                </a:lnTo>
                <a:lnTo>
                  <a:pt x="3616" y="3904"/>
                </a:lnTo>
                <a:lnTo>
                  <a:pt x="3630" y="3894"/>
                </a:lnTo>
                <a:lnTo>
                  <a:pt x="3643" y="3883"/>
                </a:lnTo>
                <a:lnTo>
                  <a:pt x="3883" y="3643"/>
                </a:lnTo>
                <a:lnTo>
                  <a:pt x="3895" y="3630"/>
                </a:lnTo>
                <a:lnTo>
                  <a:pt x="3904" y="3616"/>
                </a:lnTo>
                <a:lnTo>
                  <a:pt x="3913" y="3602"/>
                </a:lnTo>
                <a:lnTo>
                  <a:pt x="3920" y="3587"/>
                </a:lnTo>
                <a:lnTo>
                  <a:pt x="3926" y="3572"/>
                </a:lnTo>
                <a:lnTo>
                  <a:pt x="3930" y="3555"/>
                </a:lnTo>
                <a:lnTo>
                  <a:pt x="3932" y="3539"/>
                </a:lnTo>
                <a:lnTo>
                  <a:pt x="3933" y="3523"/>
                </a:lnTo>
                <a:lnTo>
                  <a:pt x="3932" y="3507"/>
                </a:lnTo>
                <a:lnTo>
                  <a:pt x="3930" y="3490"/>
                </a:lnTo>
                <a:lnTo>
                  <a:pt x="3926" y="3474"/>
                </a:lnTo>
                <a:lnTo>
                  <a:pt x="3920" y="3459"/>
                </a:lnTo>
                <a:lnTo>
                  <a:pt x="3913" y="3444"/>
                </a:lnTo>
                <a:lnTo>
                  <a:pt x="3904" y="3430"/>
                </a:lnTo>
                <a:lnTo>
                  <a:pt x="3895" y="3415"/>
                </a:lnTo>
                <a:lnTo>
                  <a:pt x="3883" y="3403"/>
                </a:lnTo>
                <a:lnTo>
                  <a:pt x="3739" y="3259"/>
                </a:lnTo>
                <a:lnTo>
                  <a:pt x="3727" y="3246"/>
                </a:lnTo>
                <a:lnTo>
                  <a:pt x="3717" y="3232"/>
                </a:lnTo>
                <a:lnTo>
                  <a:pt x="3706" y="3217"/>
                </a:lnTo>
                <a:lnTo>
                  <a:pt x="3698" y="3200"/>
                </a:lnTo>
                <a:lnTo>
                  <a:pt x="3691" y="3184"/>
                </a:lnTo>
                <a:lnTo>
                  <a:pt x="3685" y="3166"/>
                </a:lnTo>
                <a:lnTo>
                  <a:pt x="3681" y="3149"/>
                </a:lnTo>
                <a:lnTo>
                  <a:pt x="3678" y="3130"/>
                </a:lnTo>
                <a:lnTo>
                  <a:pt x="3675" y="3112"/>
                </a:lnTo>
                <a:lnTo>
                  <a:pt x="3675" y="3094"/>
                </a:lnTo>
                <a:lnTo>
                  <a:pt x="3675" y="3075"/>
                </a:lnTo>
                <a:lnTo>
                  <a:pt x="3677" y="3057"/>
                </a:lnTo>
                <a:lnTo>
                  <a:pt x="3680" y="3039"/>
                </a:lnTo>
                <a:lnTo>
                  <a:pt x="3685" y="3022"/>
                </a:lnTo>
                <a:lnTo>
                  <a:pt x="3691" y="3006"/>
                </a:lnTo>
                <a:lnTo>
                  <a:pt x="3699" y="2989"/>
                </a:lnTo>
                <a:lnTo>
                  <a:pt x="3816" y="2705"/>
                </a:lnTo>
                <a:lnTo>
                  <a:pt x="3822" y="2689"/>
                </a:lnTo>
                <a:lnTo>
                  <a:pt x="3829" y="2673"/>
                </a:lnTo>
                <a:lnTo>
                  <a:pt x="3838" y="2658"/>
                </a:lnTo>
                <a:lnTo>
                  <a:pt x="3848" y="2642"/>
                </a:lnTo>
                <a:lnTo>
                  <a:pt x="3861" y="2628"/>
                </a:lnTo>
                <a:lnTo>
                  <a:pt x="3873" y="2615"/>
                </a:lnTo>
                <a:lnTo>
                  <a:pt x="3887" y="2603"/>
                </a:lnTo>
                <a:lnTo>
                  <a:pt x="3901" y="2591"/>
                </a:lnTo>
                <a:lnTo>
                  <a:pt x="3916" y="2581"/>
                </a:lnTo>
                <a:lnTo>
                  <a:pt x="3933" y="2571"/>
                </a:lnTo>
                <a:lnTo>
                  <a:pt x="3949" y="2563"/>
                </a:lnTo>
                <a:lnTo>
                  <a:pt x="3966" y="2556"/>
                </a:lnTo>
                <a:lnTo>
                  <a:pt x="3983" y="2551"/>
                </a:lnTo>
                <a:lnTo>
                  <a:pt x="4001" y="2547"/>
                </a:lnTo>
                <a:lnTo>
                  <a:pt x="4018" y="2544"/>
                </a:lnTo>
                <a:lnTo>
                  <a:pt x="4036" y="2543"/>
                </a:lnTo>
                <a:lnTo>
                  <a:pt x="4239" y="2543"/>
                </a:lnTo>
                <a:lnTo>
                  <a:pt x="4256" y="2543"/>
                </a:lnTo>
                <a:lnTo>
                  <a:pt x="4273" y="2540"/>
                </a:lnTo>
                <a:lnTo>
                  <a:pt x="4290" y="2536"/>
                </a:lnTo>
                <a:lnTo>
                  <a:pt x="4305" y="2530"/>
                </a:lnTo>
                <a:lnTo>
                  <a:pt x="4320" y="2523"/>
                </a:lnTo>
                <a:lnTo>
                  <a:pt x="4333" y="2515"/>
                </a:lnTo>
                <a:lnTo>
                  <a:pt x="4346" y="2504"/>
                </a:lnTo>
                <a:lnTo>
                  <a:pt x="4359" y="2493"/>
                </a:lnTo>
                <a:lnTo>
                  <a:pt x="4370" y="2481"/>
                </a:lnTo>
                <a:lnTo>
                  <a:pt x="4380" y="2469"/>
                </a:lnTo>
                <a:lnTo>
                  <a:pt x="4388" y="2455"/>
                </a:lnTo>
                <a:lnTo>
                  <a:pt x="4395" y="2440"/>
                </a:lnTo>
                <a:lnTo>
                  <a:pt x="4401" y="2424"/>
                </a:lnTo>
                <a:lnTo>
                  <a:pt x="4405" y="2408"/>
                </a:lnTo>
                <a:lnTo>
                  <a:pt x="4407" y="2391"/>
                </a:lnTo>
                <a:lnTo>
                  <a:pt x="4408" y="2374"/>
                </a:lnTo>
                <a:lnTo>
                  <a:pt x="4408" y="2035"/>
                </a:lnTo>
                <a:lnTo>
                  <a:pt x="4407" y="2018"/>
                </a:lnTo>
                <a:lnTo>
                  <a:pt x="4405" y="2000"/>
                </a:lnTo>
                <a:lnTo>
                  <a:pt x="4401" y="1984"/>
                </a:lnTo>
                <a:lnTo>
                  <a:pt x="4395" y="1969"/>
                </a:lnTo>
                <a:lnTo>
                  <a:pt x="4388" y="1954"/>
                </a:lnTo>
                <a:lnTo>
                  <a:pt x="4380" y="1939"/>
                </a:lnTo>
                <a:lnTo>
                  <a:pt x="4370" y="1926"/>
                </a:lnTo>
                <a:lnTo>
                  <a:pt x="4359" y="1915"/>
                </a:lnTo>
                <a:lnTo>
                  <a:pt x="4346" y="1904"/>
                </a:lnTo>
                <a:lnTo>
                  <a:pt x="4333" y="1894"/>
                </a:lnTo>
                <a:lnTo>
                  <a:pt x="4320" y="1886"/>
                </a:lnTo>
                <a:lnTo>
                  <a:pt x="4305" y="1879"/>
                </a:lnTo>
                <a:lnTo>
                  <a:pt x="4290" y="1873"/>
                </a:lnTo>
                <a:lnTo>
                  <a:pt x="4273" y="1868"/>
                </a:lnTo>
                <a:lnTo>
                  <a:pt x="4256" y="1865"/>
                </a:lnTo>
                <a:lnTo>
                  <a:pt x="4239" y="1864"/>
                </a:lnTo>
                <a:close/>
                <a:moveTo>
                  <a:pt x="3052" y="2204"/>
                </a:moveTo>
                <a:lnTo>
                  <a:pt x="3052" y="2204"/>
                </a:lnTo>
                <a:lnTo>
                  <a:pt x="3051" y="2248"/>
                </a:lnTo>
                <a:lnTo>
                  <a:pt x="3048" y="2290"/>
                </a:lnTo>
                <a:lnTo>
                  <a:pt x="3043" y="2333"/>
                </a:lnTo>
                <a:lnTo>
                  <a:pt x="3035" y="2375"/>
                </a:lnTo>
                <a:lnTo>
                  <a:pt x="3026" y="2415"/>
                </a:lnTo>
                <a:lnTo>
                  <a:pt x="3015" y="2456"/>
                </a:lnTo>
                <a:lnTo>
                  <a:pt x="3002" y="2495"/>
                </a:lnTo>
                <a:lnTo>
                  <a:pt x="2986" y="2534"/>
                </a:lnTo>
                <a:lnTo>
                  <a:pt x="2969" y="2571"/>
                </a:lnTo>
                <a:lnTo>
                  <a:pt x="2950" y="2608"/>
                </a:lnTo>
                <a:lnTo>
                  <a:pt x="2929" y="2643"/>
                </a:lnTo>
                <a:lnTo>
                  <a:pt x="2908" y="2678"/>
                </a:lnTo>
                <a:lnTo>
                  <a:pt x="2884" y="2711"/>
                </a:lnTo>
                <a:lnTo>
                  <a:pt x="2858" y="2743"/>
                </a:lnTo>
                <a:lnTo>
                  <a:pt x="2832" y="2774"/>
                </a:lnTo>
                <a:lnTo>
                  <a:pt x="2805" y="2804"/>
                </a:lnTo>
                <a:lnTo>
                  <a:pt x="2775" y="2831"/>
                </a:lnTo>
                <a:lnTo>
                  <a:pt x="2744" y="2858"/>
                </a:lnTo>
                <a:lnTo>
                  <a:pt x="2712" y="2883"/>
                </a:lnTo>
                <a:lnTo>
                  <a:pt x="2679" y="2907"/>
                </a:lnTo>
                <a:lnTo>
                  <a:pt x="2644" y="2928"/>
                </a:lnTo>
                <a:lnTo>
                  <a:pt x="2609" y="2949"/>
                </a:lnTo>
                <a:lnTo>
                  <a:pt x="2572" y="2968"/>
                </a:lnTo>
                <a:lnTo>
                  <a:pt x="2535" y="2985"/>
                </a:lnTo>
                <a:lnTo>
                  <a:pt x="2496" y="3000"/>
                </a:lnTo>
                <a:lnTo>
                  <a:pt x="2457" y="3014"/>
                </a:lnTo>
                <a:lnTo>
                  <a:pt x="2416" y="3025"/>
                </a:lnTo>
                <a:lnTo>
                  <a:pt x="2376" y="3034"/>
                </a:lnTo>
                <a:lnTo>
                  <a:pt x="2334" y="3042"/>
                </a:lnTo>
                <a:lnTo>
                  <a:pt x="2292" y="3047"/>
                </a:lnTo>
                <a:lnTo>
                  <a:pt x="2249" y="3050"/>
                </a:lnTo>
                <a:lnTo>
                  <a:pt x="2205" y="3051"/>
                </a:lnTo>
                <a:lnTo>
                  <a:pt x="2162" y="3050"/>
                </a:lnTo>
                <a:lnTo>
                  <a:pt x="2118" y="3047"/>
                </a:lnTo>
                <a:lnTo>
                  <a:pt x="2075" y="3042"/>
                </a:lnTo>
                <a:lnTo>
                  <a:pt x="2034" y="3034"/>
                </a:lnTo>
                <a:lnTo>
                  <a:pt x="1993" y="3025"/>
                </a:lnTo>
                <a:lnTo>
                  <a:pt x="1953" y="3014"/>
                </a:lnTo>
                <a:lnTo>
                  <a:pt x="1913" y="3000"/>
                </a:lnTo>
                <a:lnTo>
                  <a:pt x="1875" y="2985"/>
                </a:lnTo>
                <a:lnTo>
                  <a:pt x="1837" y="2968"/>
                </a:lnTo>
                <a:lnTo>
                  <a:pt x="1801" y="2949"/>
                </a:lnTo>
                <a:lnTo>
                  <a:pt x="1765" y="2928"/>
                </a:lnTo>
                <a:lnTo>
                  <a:pt x="1731" y="2907"/>
                </a:lnTo>
                <a:lnTo>
                  <a:pt x="1697" y="2883"/>
                </a:lnTo>
                <a:lnTo>
                  <a:pt x="1666" y="2858"/>
                </a:lnTo>
                <a:lnTo>
                  <a:pt x="1635" y="2831"/>
                </a:lnTo>
                <a:lnTo>
                  <a:pt x="1605" y="2804"/>
                </a:lnTo>
                <a:lnTo>
                  <a:pt x="1577" y="2774"/>
                </a:lnTo>
                <a:lnTo>
                  <a:pt x="1551" y="2743"/>
                </a:lnTo>
                <a:lnTo>
                  <a:pt x="1526" y="2711"/>
                </a:lnTo>
                <a:lnTo>
                  <a:pt x="1501" y="2678"/>
                </a:lnTo>
                <a:lnTo>
                  <a:pt x="1480" y="2643"/>
                </a:lnTo>
                <a:lnTo>
                  <a:pt x="1460" y="2608"/>
                </a:lnTo>
                <a:lnTo>
                  <a:pt x="1441" y="2571"/>
                </a:lnTo>
                <a:lnTo>
                  <a:pt x="1423" y="2534"/>
                </a:lnTo>
                <a:lnTo>
                  <a:pt x="1408" y="2495"/>
                </a:lnTo>
                <a:lnTo>
                  <a:pt x="1395" y="2456"/>
                </a:lnTo>
                <a:lnTo>
                  <a:pt x="1384" y="2415"/>
                </a:lnTo>
                <a:lnTo>
                  <a:pt x="1375" y="2375"/>
                </a:lnTo>
                <a:lnTo>
                  <a:pt x="1366" y="2333"/>
                </a:lnTo>
                <a:lnTo>
                  <a:pt x="1361" y="2290"/>
                </a:lnTo>
                <a:lnTo>
                  <a:pt x="1358" y="2248"/>
                </a:lnTo>
                <a:lnTo>
                  <a:pt x="1357" y="2204"/>
                </a:lnTo>
                <a:lnTo>
                  <a:pt x="1358" y="2161"/>
                </a:lnTo>
                <a:lnTo>
                  <a:pt x="1361" y="2117"/>
                </a:lnTo>
                <a:lnTo>
                  <a:pt x="1366" y="2074"/>
                </a:lnTo>
                <a:lnTo>
                  <a:pt x="1375" y="2033"/>
                </a:lnTo>
                <a:lnTo>
                  <a:pt x="1384" y="1992"/>
                </a:lnTo>
                <a:lnTo>
                  <a:pt x="1395" y="1952"/>
                </a:lnTo>
                <a:lnTo>
                  <a:pt x="1408" y="1912"/>
                </a:lnTo>
                <a:lnTo>
                  <a:pt x="1423" y="1874"/>
                </a:lnTo>
                <a:lnTo>
                  <a:pt x="1441" y="1836"/>
                </a:lnTo>
                <a:lnTo>
                  <a:pt x="1460" y="1799"/>
                </a:lnTo>
                <a:lnTo>
                  <a:pt x="1480" y="1764"/>
                </a:lnTo>
                <a:lnTo>
                  <a:pt x="1501" y="1729"/>
                </a:lnTo>
                <a:lnTo>
                  <a:pt x="1526" y="1697"/>
                </a:lnTo>
                <a:lnTo>
                  <a:pt x="1551" y="1665"/>
                </a:lnTo>
                <a:lnTo>
                  <a:pt x="1577" y="1634"/>
                </a:lnTo>
                <a:lnTo>
                  <a:pt x="1605" y="1605"/>
                </a:lnTo>
                <a:lnTo>
                  <a:pt x="1635" y="1576"/>
                </a:lnTo>
                <a:lnTo>
                  <a:pt x="1666" y="1550"/>
                </a:lnTo>
                <a:lnTo>
                  <a:pt x="1697" y="1525"/>
                </a:lnTo>
                <a:lnTo>
                  <a:pt x="1731" y="1501"/>
                </a:lnTo>
                <a:lnTo>
                  <a:pt x="1765" y="1479"/>
                </a:lnTo>
                <a:lnTo>
                  <a:pt x="1801" y="1459"/>
                </a:lnTo>
                <a:lnTo>
                  <a:pt x="1837" y="1439"/>
                </a:lnTo>
                <a:lnTo>
                  <a:pt x="1875" y="1423"/>
                </a:lnTo>
                <a:lnTo>
                  <a:pt x="1913" y="1408"/>
                </a:lnTo>
                <a:lnTo>
                  <a:pt x="1953" y="1394"/>
                </a:lnTo>
                <a:lnTo>
                  <a:pt x="1993" y="1383"/>
                </a:lnTo>
                <a:lnTo>
                  <a:pt x="2034" y="1373"/>
                </a:lnTo>
                <a:lnTo>
                  <a:pt x="2075" y="1365"/>
                </a:lnTo>
                <a:lnTo>
                  <a:pt x="2118" y="1360"/>
                </a:lnTo>
                <a:lnTo>
                  <a:pt x="2162" y="1357"/>
                </a:lnTo>
                <a:lnTo>
                  <a:pt x="2205" y="1356"/>
                </a:lnTo>
                <a:lnTo>
                  <a:pt x="2249" y="1357"/>
                </a:lnTo>
                <a:lnTo>
                  <a:pt x="2292" y="1360"/>
                </a:lnTo>
                <a:lnTo>
                  <a:pt x="2334" y="1365"/>
                </a:lnTo>
                <a:lnTo>
                  <a:pt x="2376" y="1373"/>
                </a:lnTo>
                <a:lnTo>
                  <a:pt x="2416" y="1383"/>
                </a:lnTo>
                <a:lnTo>
                  <a:pt x="2457" y="1394"/>
                </a:lnTo>
                <a:lnTo>
                  <a:pt x="2496" y="1408"/>
                </a:lnTo>
                <a:lnTo>
                  <a:pt x="2535" y="1423"/>
                </a:lnTo>
                <a:lnTo>
                  <a:pt x="2572" y="1439"/>
                </a:lnTo>
                <a:lnTo>
                  <a:pt x="2609" y="1459"/>
                </a:lnTo>
                <a:lnTo>
                  <a:pt x="2644" y="1479"/>
                </a:lnTo>
                <a:lnTo>
                  <a:pt x="2679" y="1501"/>
                </a:lnTo>
                <a:lnTo>
                  <a:pt x="2712" y="1525"/>
                </a:lnTo>
                <a:lnTo>
                  <a:pt x="2744" y="1550"/>
                </a:lnTo>
                <a:lnTo>
                  <a:pt x="2775" y="1576"/>
                </a:lnTo>
                <a:lnTo>
                  <a:pt x="2805" y="1605"/>
                </a:lnTo>
                <a:lnTo>
                  <a:pt x="2832" y="1634"/>
                </a:lnTo>
                <a:lnTo>
                  <a:pt x="2858" y="1665"/>
                </a:lnTo>
                <a:lnTo>
                  <a:pt x="2884" y="1697"/>
                </a:lnTo>
                <a:lnTo>
                  <a:pt x="2908" y="1729"/>
                </a:lnTo>
                <a:lnTo>
                  <a:pt x="2929" y="1764"/>
                </a:lnTo>
                <a:lnTo>
                  <a:pt x="2950" y="1799"/>
                </a:lnTo>
                <a:lnTo>
                  <a:pt x="2969" y="1836"/>
                </a:lnTo>
                <a:lnTo>
                  <a:pt x="2986" y="1874"/>
                </a:lnTo>
                <a:lnTo>
                  <a:pt x="3002" y="1912"/>
                </a:lnTo>
                <a:lnTo>
                  <a:pt x="3015" y="1952"/>
                </a:lnTo>
                <a:lnTo>
                  <a:pt x="3026" y="1992"/>
                </a:lnTo>
                <a:lnTo>
                  <a:pt x="3035" y="2033"/>
                </a:lnTo>
                <a:lnTo>
                  <a:pt x="3043" y="2074"/>
                </a:lnTo>
                <a:lnTo>
                  <a:pt x="3048" y="2117"/>
                </a:lnTo>
                <a:lnTo>
                  <a:pt x="3051" y="2161"/>
                </a:lnTo>
                <a:lnTo>
                  <a:pt x="3052" y="2204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</p:spPr>
        <p:txBody>
          <a:bodyPr wrap="square"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0" name="KSO_Shape"/>
          <p:cNvSpPr/>
          <p:nvPr>
            <p:custDataLst>
              <p:tags r:id="rId9"/>
            </p:custDataLst>
          </p:nvPr>
        </p:nvSpPr>
        <p:spPr bwMode="auto">
          <a:xfrm>
            <a:off x="5912358" y="3430510"/>
            <a:ext cx="365378" cy="358679"/>
          </a:xfrm>
          <a:custGeom>
            <a:avLst/>
            <a:gdLst>
              <a:gd name="T0" fmla="*/ 291065635 w 5643"/>
              <a:gd name="T1" fmla="*/ 74701230 h 5531"/>
              <a:gd name="T2" fmla="*/ 0 w 5643"/>
              <a:gd name="T3" fmla="*/ 631761781 h 5531"/>
              <a:gd name="T4" fmla="*/ 124221326 w 5643"/>
              <a:gd name="T5" fmla="*/ 234954587 h 5531"/>
              <a:gd name="T6" fmla="*/ 105986935 w 5643"/>
              <a:gd name="T7" fmla="*/ 239752000 h 5531"/>
              <a:gd name="T8" fmla="*/ 90259798 w 5643"/>
              <a:gd name="T9" fmla="*/ 249346489 h 5531"/>
              <a:gd name="T10" fmla="*/ 77837969 w 5643"/>
              <a:gd name="T11" fmla="*/ 262939104 h 5531"/>
              <a:gd name="T12" fmla="*/ 69860128 w 5643"/>
              <a:gd name="T13" fmla="*/ 279615264 h 5531"/>
              <a:gd name="T14" fmla="*/ 66897132 w 5643"/>
              <a:gd name="T15" fmla="*/ 298576357 h 5531"/>
              <a:gd name="T16" fmla="*/ 68264694 w 5643"/>
              <a:gd name="T17" fmla="*/ 509887056 h 5531"/>
              <a:gd name="T18" fmla="*/ 74760869 w 5643"/>
              <a:gd name="T19" fmla="*/ 527362841 h 5531"/>
              <a:gd name="T20" fmla="*/ 85587265 w 5643"/>
              <a:gd name="T21" fmla="*/ 542211865 h 5531"/>
              <a:gd name="T22" fmla="*/ 100402919 w 5643"/>
              <a:gd name="T23" fmla="*/ 553062763 h 5531"/>
              <a:gd name="T24" fmla="*/ 117839256 w 5643"/>
              <a:gd name="T25" fmla="*/ 559573369 h 5531"/>
              <a:gd name="T26" fmla="*/ 420757212 w 5643"/>
              <a:gd name="T27" fmla="*/ 560944059 h 5531"/>
              <a:gd name="T28" fmla="*/ 439675215 w 5643"/>
              <a:gd name="T29" fmla="*/ 557974457 h 5531"/>
              <a:gd name="T30" fmla="*/ 456314173 w 5643"/>
              <a:gd name="T31" fmla="*/ 549978880 h 5531"/>
              <a:gd name="T32" fmla="*/ 469876031 w 5643"/>
              <a:gd name="T33" fmla="*/ 537528732 h 5531"/>
              <a:gd name="T34" fmla="*/ 479448969 w 5643"/>
              <a:gd name="T35" fmla="*/ 521766140 h 5531"/>
              <a:gd name="T36" fmla="*/ 484121502 w 5643"/>
              <a:gd name="T37" fmla="*/ 503490392 h 5531"/>
              <a:gd name="T38" fmla="*/ 484121502 w 5643"/>
              <a:gd name="T39" fmla="*/ 292065751 h 5531"/>
              <a:gd name="T40" fmla="*/ 479448969 w 5643"/>
              <a:gd name="T41" fmla="*/ 273790002 h 5531"/>
              <a:gd name="T42" fmla="*/ 469876031 w 5643"/>
              <a:gd name="T43" fmla="*/ 257913130 h 5531"/>
              <a:gd name="T44" fmla="*/ 456314173 w 5643"/>
              <a:gd name="T45" fmla="*/ 245577262 h 5531"/>
              <a:gd name="T46" fmla="*/ 439675215 w 5643"/>
              <a:gd name="T47" fmla="*/ 237467405 h 5531"/>
              <a:gd name="T48" fmla="*/ 420757212 w 5643"/>
              <a:gd name="T49" fmla="*/ 234612083 h 5531"/>
              <a:gd name="T50" fmla="*/ 609596624 w 5643"/>
              <a:gd name="T51" fmla="*/ 236210996 h 5531"/>
              <a:gd name="T52" fmla="*/ 609596624 w 5643"/>
              <a:gd name="T53" fmla="*/ 277673510 h 5531"/>
              <a:gd name="T54" fmla="*/ 609596624 w 5643"/>
              <a:gd name="T55" fmla="*/ 318108176 h 5531"/>
              <a:gd name="T56" fmla="*/ 609596624 w 5643"/>
              <a:gd name="T57" fmla="*/ 359570691 h 5531"/>
              <a:gd name="T58" fmla="*/ 549423200 w 5643"/>
              <a:gd name="T59" fmla="*/ 417367200 h 5531"/>
              <a:gd name="T60" fmla="*/ 536089213 w 5643"/>
              <a:gd name="T61" fmla="*/ 422164613 h 5531"/>
              <a:gd name="T62" fmla="*/ 525490688 w 5643"/>
              <a:gd name="T63" fmla="*/ 434957265 h 5531"/>
              <a:gd name="T64" fmla="*/ 523325409 w 5643"/>
              <a:gd name="T65" fmla="*/ 446265285 h 5531"/>
              <a:gd name="T66" fmla="*/ 524578868 w 5643"/>
              <a:gd name="T67" fmla="*/ 455060487 h 5531"/>
              <a:gd name="T68" fmla="*/ 533923934 w 5643"/>
              <a:gd name="T69" fmla="*/ 468767045 h 5531"/>
              <a:gd name="T70" fmla="*/ 547941534 w 5643"/>
              <a:gd name="T71" fmla="*/ 475049090 h 5531"/>
              <a:gd name="T72" fmla="*/ 555349192 w 5643"/>
              <a:gd name="T73" fmla="*/ 475277651 h 5531"/>
              <a:gd name="T74" fmla="*/ 568569413 w 5643"/>
              <a:gd name="T75" fmla="*/ 470480237 h 5531"/>
              <a:gd name="T76" fmla="*/ 579167937 w 5643"/>
              <a:gd name="T77" fmla="*/ 457687586 h 5531"/>
              <a:gd name="T78" fmla="*/ 581447321 w 5643"/>
              <a:gd name="T79" fmla="*/ 446265285 h 5531"/>
              <a:gd name="T80" fmla="*/ 580079758 w 5643"/>
              <a:gd name="T81" fmla="*/ 437584364 h 5531"/>
              <a:gd name="T82" fmla="*/ 570848458 w 5643"/>
              <a:gd name="T83" fmla="*/ 423877806 h 5531"/>
              <a:gd name="T84" fmla="*/ 556830859 w 5643"/>
              <a:gd name="T85" fmla="*/ 417595423 h 5531"/>
              <a:gd name="T86" fmla="*/ 552386196 w 5643"/>
              <a:gd name="T87" fmla="*/ 499264380 h 5531"/>
              <a:gd name="T88" fmla="*/ 541103721 w 5643"/>
              <a:gd name="T89" fmla="*/ 501548638 h 5531"/>
              <a:gd name="T90" fmla="*/ 528225813 w 5643"/>
              <a:gd name="T91" fmla="*/ 512171313 h 5531"/>
              <a:gd name="T92" fmla="*/ 523439176 w 5643"/>
              <a:gd name="T93" fmla="*/ 525535367 h 5531"/>
              <a:gd name="T94" fmla="*/ 523553280 w 5643"/>
              <a:gd name="T95" fmla="*/ 532959879 h 5531"/>
              <a:gd name="T96" fmla="*/ 529935351 w 5643"/>
              <a:gd name="T97" fmla="*/ 546894998 h 5531"/>
              <a:gd name="T98" fmla="*/ 543725080 w 5643"/>
              <a:gd name="T99" fmla="*/ 556260926 h 5531"/>
              <a:gd name="T100" fmla="*/ 552386196 w 5643"/>
              <a:gd name="T101" fmla="*/ 557631615 h 5531"/>
              <a:gd name="T102" fmla="*/ 563782775 w 5643"/>
              <a:gd name="T103" fmla="*/ 555347358 h 5531"/>
              <a:gd name="T104" fmla="*/ 576432812 w 5643"/>
              <a:gd name="T105" fmla="*/ 544724683 h 5531"/>
              <a:gd name="T106" fmla="*/ 581333216 w 5643"/>
              <a:gd name="T107" fmla="*/ 531474909 h 5531"/>
              <a:gd name="T108" fmla="*/ 581105346 w 5643"/>
              <a:gd name="T109" fmla="*/ 524050397 h 5531"/>
              <a:gd name="T110" fmla="*/ 574723275 w 5643"/>
              <a:gd name="T111" fmla="*/ 510000998 h 5531"/>
              <a:gd name="T112" fmla="*/ 561047650 w 5643"/>
              <a:gd name="T113" fmla="*/ 500635070 h 5531"/>
              <a:gd name="T114" fmla="*/ 552386196 w 5643"/>
              <a:gd name="T115" fmla="*/ 499264380 h 553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5643" h="5531">
                <a:moveTo>
                  <a:pt x="0" y="1511"/>
                </a:moveTo>
                <a:lnTo>
                  <a:pt x="1627" y="1511"/>
                </a:lnTo>
                <a:lnTo>
                  <a:pt x="645" y="270"/>
                </a:lnTo>
                <a:lnTo>
                  <a:pt x="987" y="0"/>
                </a:lnTo>
                <a:lnTo>
                  <a:pt x="2000" y="1279"/>
                </a:lnTo>
                <a:lnTo>
                  <a:pt x="2554" y="654"/>
                </a:lnTo>
                <a:lnTo>
                  <a:pt x="2881" y="944"/>
                </a:lnTo>
                <a:lnTo>
                  <a:pt x="2379" y="1511"/>
                </a:lnTo>
                <a:lnTo>
                  <a:pt x="5643" y="1511"/>
                </a:lnTo>
                <a:lnTo>
                  <a:pt x="5643" y="5531"/>
                </a:lnTo>
                <a:lnTo>
                  <a:pt x="0" y="5531"/>
                </a:lnTo>
                <a:lnTo>
                  <a:pt x="0" y="1511"/>
                </a:lnTo>
                <a:close/>
                <a:moveTo>
                  <a:pt x="1147" y="2054"/>
                </a:moveTo>
                <a:lnTo>
                  <a:pt x="1147" y="2054"/>
                </a:lnTo>
                <a:lnTo>
                  <a:pt x="1119" y="2055"/>
                </a:lnTo>
                <a:lnTo>
                  <a:pt x="1090" y="2057"/>
                </a:lnTo>
                <a:lnTo>
                  <a:pt x="1062" y="2060"/>
                </a:lnTo>
                <a:lnTo>
                  <a:pt x="1034" y="2066"/>
                </a:lnTo>
                <a:lnTo>
                  <a:pt x="1008" y="2072"/>
                </a:lnTo>
                <a:lnTo>
                  <a:pt x="981" y="2079"/>
                </a:lnTo>
                <a:lnTo>
                  <a:pt x="956" y="2088"/>
                </a:lnTo>
                <a:lnTo>
                  <a:pt x="930" y="2099"/>
                </a:lnTo>
                <a:lnTo>
                  <a:pt x="905" y="2109"/>
                </a:lnTo>
                <a:lnTo>
                  <a:pt x="881" y="2122"/>
                </a:lnTo>
                <a:lnTo>
                  <a:pt x="858" y="2136"/>
                </a:lnTo>
                <a:lnTo>
                  <a:pt x="834" y="2150"/>
                </a:lnTo>
                <a:lnTo>
                  <a:pt x="813" y="2166"/>
                </a:lnTo>
                <a:lnTo>
                  <a:pt x="792" y="2183"/>
                </a:lnTo>
                <a:lnTo>
                  <a:pt x="772" y="2200"/>
                </a:lnTo>
                <a:lnTo>
                  <a:pt x="751" y="2219"/>
                </a:lnTo>
                <a:lnTo>
                  <a:pt x="733" y="2238"/>
                </a:lnTo>
                <a:lnTo>
                  <a:pt x="715" y="2258"/>
                </a:lnTo>
                <a:lnTo>
                  <a:pt x="699" y="2280"/>
                </a:lnTo>
                <a:lnTo>
                  <a:pt x="683" y="2302"/>
                </a:lnTo>
                <a:lnTo>
                  <a:pt x="668" y="2324"/>
                </a:lnTo>
                <a:lnTo>
                  <a:pt x="656" y="2348"/>
                </a:lnTo>
                <a:lnTo>
                  <a:pt x="643" y="2372"/>
                </a:lnTo>
                <a:lnTo>
                  <a:pt x="631" y="2397"/>
                </a:lnTo>
                <a:lnTo>
                  <a:pt x="622" y="2422"/>
                </a:lnTo>
                <a:lnTo>
                  <a:pt x="613" y="2448"/>
                </a:lnTo>
                <a:lnTo>
                  <a:pt x="604" y="2474"/>
                </a:lnTo>
                <a:lnTo>
                  <a:pt x="599" y="2502"/>
                </a:lnTo>
                <a:lnTo>
                  <a:pt x="594" y="2530"/>
                </a:lnTo>
                <a:lnTo>
                  <a:pt x="591" y="2557"/>
                </a:lnTo>
                <a:lnTo>
                  <a:pt x="589" y="2586"/>
                </a:lnTo>
                <a:lnTo>
                  <a:pt x="587" y="2614"/>
                </a:lnTo>
                <a:lnTo>
                  <a:pt x="587" y="4351"/>
                </a:lnTo>
                <a:lnTo>
                  <a:pt x="589" y="4379"/>
                </a:lnTo>
                <a:lnTo>
                  <a:pt x="591" y="4408"/>
                </a:lnTo>
                <a:lnTo>
                  <a:pt x="594" y="4436"/>
                </a:lnTo>
                <a:lnTo>
                  <a:pt x="599" y="4464"/>
                </a:lnTo>
                <a:lnTo>
                  <a:pt x="604" y="4490"/>
                </a:lnTo>
                <a:lnTo>
                  <a:pt x="613" y="4517"/>
                </a:lnTo>
                <a:lnTo>
                  <a:pt x="622" y="4543"/>
                </a:lnTo>
                <a:lnTo>
                  <a:pt x="631" y="4568"/>
                </a:lnTo>
                <a:lnTo>
                  <a:pt x="643" y="4593"/>
                </a:lnTo>
                <a:lnTo>
                  <a:pt x="656" y="4617"/>
                </a:lnTo>
                <a:lnTo>
                  <a:pt x="668" y="4640"/>
                </a:lnTo>
                <a:lnTo>
                  <a:pt x="683" y="4664"/>
                </a:lnTo>
                <a:lnTo>
                  <a:pt x="699" y="4685"/>
                </a:lnTo>
                <a:lnTo>
                  <a:pt x="715" y="4706"/>
                </a:lnTo>
                <a:lnTo>
                  <a:pt x="733" y="4726"/>
                </a:lnTo>
                <a:lnTo>
                  <a:pt x="751" y="4747"/>
                </a:lnTo>
                <a:lnTo>
                  <a:pt x="772" y="4765"/>
                </a:lnTo>
                <a:lnTo>
                  <a:pt x="792" y="4783"/>
                </a:lnTo>
                <a:lnTo>
                  <a:pt x="813" y="4799"/>
                </a:lnTo>
                <a:lnTo>
                  <a:pt x="834" y="4815"/>
                </a:lnTo>
                <a:lnTo>
                  <a:pt x="858" y="4830"/>
                </a:lnTo>
                <a:lnTo>
                  <a:pt x="881" y="4842"/>
                </a:lnTo>
                <a:lnTo>
                  <a:pt x="905" y="4855"/>
                </a:lnTo>
                <a:lnTo>
                  <a:pt x="930" y="4867"/>
                </a:lnTo>
                <a:lnTo>
                  <a:pt x="956" y="4877"/>
                </a:lnTo>
                <a:lnTo>
                  <a:pt x="981" y="4885"/>
                </a:lnTo>
                <a:lnTo>
                  <a:pt x="1008" y="4894"/>
                </a:lnTo>
                <a:lnTo>
                  <a:pt x="1034" y="4899"/>
                </a:lnTo>
                <a:lnTo>
                  <a:pt x="1062" y="4904"/>
                </a:lnTo>
                <a:lnTo>
                  <a:pt x="1090" y="4907"/>
                </a:lnTo>
                <a:lnTo>
                  <a:pt x="1119" y="4911"/>
                </a:lnTo>
                <a:lnTo>
                  <a:pt x="1147" y="4911"/>
                </a:lnTo>
                <a:lnTo>
                  <a:pt x="3692" y="4911"/>
                </a:lnTo>
                <a:lnTo>
                  <a:pt x="3721" y="4911"/>
                </a:lnTo>
                <a:lnTo>
                  <a:pt x="3748" y="4907"/>
                </a:lnTo>
                <a:lnTo>
                  <a:pt x="3777" y="4904"/>
                </a:lnTo>
                <a:lnTo>
                  <a:pt x="3804" y="4899"/>
                </a:lnTo>
                <a:lnTo>
                  <a:pt x="3831" y="4894"/>
                </a:lnTo>
                <a:lnTo>
                  <a:pt x="3858" y="4885"/>
                </a:lnTo>
                <a:lnTo>
                  <a:pt x="3883" y="4877"/>
                </a:lnTo>
                <a:lnTo>
                  <a:pt x="3909" y="4867"/>
                </a:lnTo>
                <a:lnTo>
                  <a:pt x="3933" y="4855"/>
                </a:lnTo>
                <a:lnTo>
                  <a:pt x="3958" y="4842"/>
                </a:lnTo>
                <a:lnTo>
                  <a:pt x="3981" y="4830"/>
                </a:lnTo>
                <a:lnTo>
                  <a:pt x="4004" y="4815"/>
                </a:lnTo>
                <a:lnTo>
                  <a:pt x="4026" y="4799"/>
                </a:lnTo>
                <a:lnTo>
                  <a:pt x="4047" y="4783"/>
                </a:lnTo>
                <a:lnTo>
                  <a:pt x="4068" y="4765"/>
                </a:lnTo>
                <a:lnTo>
                  <a:pt x="4087" y="4747"/>
                </a:lnTo>
                <a:lnTo>
                  <a:pt x="4106" y="4726"/>
                </a:lnTo>
                <a:lnTo>
                  <a:pt x="4123" y="4706"/>
                </a:lnTo>
                <a:lnTo>
                  <a:pt x="4140" y="4685"/>
                </a:lnTo>
                <a:lnTo>
                  <a:pt x="4156" y="4664"/>
                </a:lnTo>
                <a:lnTo>
                  <a:pt x="4170" y="4640"/>
                </a:lnTo>
                <a:lnTo>
                  <a:pt x="4184" y="4617"/>
                </a:lnTo>
                <a:lnTo>
                  <a:pt x="4196" y="4593"/>
                </a:lnTo>
                <a:lnTo>
                  <a:pt x="4207" y="4568"/>
                </a:lnTo>
                <a:lnTo>
                  <a:pt x="4218" y="4543"/>
                </a:lnTo>
                <a:lnTo>
                  <a:pt x="4226" y="4517"/>
                </a:lnTo>
                <a:lnTo>
                  <a:pt x="4234" y="4490"/>
                </a:lnTo>
                <a:lnTo>
                  <a:pt x="4240" y="4464"/>
                </a:lnTo>
                <a:lnTo>
                  <a:pt x="4245" y="4436"/>
                </a:lnTo>
                <a:lnTo>
                  <a:pt x="4248" y="4408"/>
                </a:lnTo>
                <a:lnTo>
                  <a:pt x="4251" y="4379"/>
                </a:lnTo>
                <a:lnTo>
                  <a:pt x="4252" y="4351"/>
                </a:lnTo>
                <a:lnTo>
                  <a:pt x="4252" y="2614"/>
                </a:lnTo>
                <a:lnTo>
                  <a:pt x="4251" y="2586"/>
                </a:lnTo>
                <a:lnTo>
                  <a:pt x="4248" y="2557"/>
                </a:lnTo>
                <a:lnTo>
                  <a:pt x="4245" y="2530"/>
                </a:lnTo>
                <a:lnTo>
                  <a:pt x="4240" y="2502"/>
                </a:lnTo>
                <a:lnTo>
                  <a:pt x="4234" y="2474"/>
                </a:lnTo>
                <a:lnTo>
                  <a:pt x="4226" y="2448"/>
                </a:lnTo>
                <a:lnTo>
                  <a:pt x="4218" y="2422"/>
                </a:lnTo>
                <a:lnTo>
                  <a:pt x="4207" y="2397"/>
                </a:lnTo>
                <a:lnTo>
                  <a:pt x="4196" y="2372"/>
                </a:lnTo>
                <a:lnTo>
                  <a:pt x="4184" y="2348"/>
                </a:lnTo>
                <a:lnTo>
                  <a:pt x="4170" y="2324"/>
                </a:lnTo>
                <a:lnTo>
                  <a:pt x="4156" y="2302"/>
                </a:lnTo>
                <a:lnTo>
                  <a:pt x="4140" y="2280"/>
                </a:lnTo>
                <a:lnTo>
                  <a:pt x="4123" y="2258"/>
                </a:lnTo>
                <a:lnTo>
                  <a:pt x="4106" y="2238"/>
                </a:lnTo>
                <a:lnTo>
                  <a:pt x="4087" y="2219"/>
                </a:lnTo>
                <a:lnTo>
                  <a:pt x="4068" y="2200"/>
                </a:lnTo>
                <a:lnTo>
                  <a:pt x="4047" y="2183"/>
                </a:lnTo>
                <a:lnTo>
                  <a:pt x="4026" y="2166"/>
                </a:lnTo>
                <a:lnTo>
                  <a:pt x="4004" y="2150"/>
                </a:lnTo>
                <a:lnTo>
                  <a:pt x="3981" y="2136"/>
                </a:lnTo>
                <a:lnTo>
                  <a:pt x="3958" y="2122"/>
                </a:lnTo>
                <a:lnTo>
                  <a:pt x="3933" y="2109"/>
                </a:lnTo>
                <a:lnTo>
                  <a:pt x="3909" y="2099"/>
                </a:lnTo>
                <a:lnTo>
                  <a:pt x="3883" y="2088"/>
                </a:lnTo>
                <a:lnTo>
                  <a:pt x="3858" y="2079"/>
                </a:lnTo>
                <a:lnTo>
                  <a:pt x="3831" y="2072"/>
                </a:lnTo>
                <a:lnTo>
                  <a:pt x="3804" y="2066"/>
                </a:lnTo>
                <a:lnTo>
                  <a:pt x="3777" y="2060"/>
                </a:lnTo>
                <a:lnTo>
                  <a:pt x="3748" y="2057"/>
                </a:lnTo>
                <a:lnTo>
                  <a:pt x="3721" y="2055"/>
                </a:lnTo>
                <a:lnTo>
                  <a:pt x="3692" y="2054"/>
                </a:lnTo>
                <a:lnTo>
                  <a:pt x="1147" y="2054"/>
                </a:lnTo>
                <a:close/>
                <a:moveTo>
                  <a:pt x="4522" y="2068"/>
                </a:moveTo>
                <a:lnTo>
                  <a:pt x="4522" y="2268"/>
                </a:lnTo>
                <a:lnTo>
                  <a:pt x="5349" y="2268"/>
                </a:lnTo>
                <a:lnTo>
                  <a:pt x="5349" y="2068"/>
                </a:lnTo>
                <a:lnTo>
                  <a:pt x="4522" y="2068"/>
                </a:lnTo>
                <a:close/>
                <a:moveTo>
                  <a:pt x="4522" y="2431"/>
                </a:moveTo>
                <a:lnTo>
                  <a:pt x="4522" y="2632"/>
                </a:lnTo>
                <a:lnTo>
                  <a:pt x="5349" y="2632"/>
                </a:lnTo>
                <a:lnTo>
                  <a:pt x="5349" y="2431"/>
                </a:lnTo>
                <a:lnTo>
                  <a:pt x="4522" y="2431"/>
                </a:lnTo>
                <a:close/>
                <a:moveTo>
                  <a:pt x="4522" y="2785"/>
                </a:moveTo>
                <a:lnTo>
                  <a:pt x="4522" y="2985"/>
                </a:lnTo>
                <a:lnTo>
                  <a:pt x="5349" y="2985"/>
                </a:lnTo>
                <a:lnTo>
                  <a:pt x="5349" y="2785"/>
                </a:lnTo>
                <a:lnTo>
                  <a:pt x="4522" y="2785"/>
                </a:lnTo>
                <a:close/>
                <a:moveTo>
                  <a:pt x="4522" y="3148"/>
                </a:moveTo>
                <a:lnTo>
                  <a:pt x="4522" y="3349"/>
                </a:lnTo>
                <a:lnTo>
                  <a:pt x="5349" y="3349"/>
                </a:lnTo>
                <a:lnTo>
                  <a:pt x="5349" y="3148"/>
                </a:lnTo>
                <a:lnTo>
                  <a:pt x="4522" y="3148"/>
                </a:lnTo>
                <a:close/>
                <a:moveTo>
                  <a:pt x="4847" y="3653"/>
                </a:moveTo>
                <a:lnTo>
                  <a:pt x="4847" y="3653"/>
                </a:lnTo>
                <a:lnTo>
                  <a:pt x="4834" y="3653"/>
                </a:lnTo>
                <a:lnTo>
                  <a:pt x="4821" y="3654"/>
                </a:lnTo>
                <a:lnTo>
                  <a:pt x="4808" y="3656"/>
                </a:lnTo>
                <a:lnTo>
                  <a:pt x="4795" y="3658"/>
                </a:lnTo>
                <a:lnTo>
                  <a:pt x="4771" y="3664"/>
                </a:lnTo>
                <a:lnTo>
                  <a:pt x="4748" y="3673"/>
                </a:lnTo>
                <a:lnTo>
                  <a:pt x="4725" y="3683"/>
                </a:lnTo>
                <a:lnTo>
                  <a:pt x="4704" y="3696"/>
                </a:lnTo>
                <a:lnTo>
                  <a:pt x="4685" y="3711"/>
                </a:lnTo>
                <a:lnTo>
                  <a:pt x="4667" y="3727"/>
                </a:lnTo>
                <a:lnTo>
                  <a:pt x="4650" y="3745"/>
                </a:lnTo>
                <a:lnTo>
                  <a:pt x="4635" y="3764"/>
                </a:lnTo>
                <a:lnTo>
                  <a:pt x="4622" y="3786"/>
                </a:lnTo>
                <a:lnTo>
                  <a:pt x="4611" y="3808"/>
                </a:lnTo>
                <a:lnTo>
                  <a:pt x="4603" y="3831"/>
                </a:lnTo>
                <a:lnTo>
                  <a:pt x="4596" y="3856"/>
                </a:lnTo>
                <a:lnTo>
                  <a:pt x="4594" y="3869"/>
                </a:lnTo>
                <a:lnTo>
                  <a:pt x="4593" y="3881"/>
                </a:lnTo>
                <a:lnTo>
                  <a:pt x="4592" y="3894"/>
                </a:lnTo>
                <a:lnTo>
                  <a:pt x="4592" y="3907"/>
                </a:lnTo>
                <a:lnTo>
                  <a:pt x="4592" y="3921"/>
                </a:lnTo>
                <a:lnTo>
                  <a:pt x="4593" y="3934"/>
                </a:lnTo>
                <a:lnTo>
                  <a:pt x="4594" y="3946"/>
                </a:lnTo>
                <a:lnTo>
                  <a:pt x="4596" y="3959"/>
                </a:lnTo>
                <a:lnTo>
                  <a:pt x="4603" y="3984"/>
                </a:lnTo>
                <a:lnTo>
                  <a:pt x="4611" y="4007"/>
                </a:lnTo>
                <a:lnTo>
                  <a:pt x="4622" y="4029"/>
                </a:lnTo>
                <a:lnTo>
                  <a:pt x="4635" y="4051"/>
                </a:lnTo>
                <a:lnTo>
                  <a:pt x="4650" y="4070"/>
                </a:lnTo>
                <a:lnTo>
                  <a:pt x="4667" y="4088"/>
                </a:lnTo>
                <a:lnTo>
                  <a:pt x="4685" y="4104"/>
                </a:lnTo>
                <a:lnTo>
                  <a:pt x="4704" y="4119"/>
                </a:lnTo>
                <a:lnTo>
                  <a:pt x="4725" y="4131"/>
                </a:lnTo>
                <a:lnTo>
                  <a:pt x="4748" y="4142"/>
                </a:lnTo>
                <a:lnTo>
                  <a:pt x="4771" y="4151"/>
                </a:lnTo>
                <a:lnTo>
                  <a:pt x="4795" y="4157"/>
                </a:lnTo>
                <a:lnTo>
                  <a:pt x="4808" y="4159"/>
                </a:lnTo>
                <a:lnTo>
                  <a:pt x="4821" y="4161"/>
                </a:lnTo>
                <a:lnTo>
                  <a:pt x="4834" y="4162"/>
                </a:lnTo>
                <a:lnTo>
                  <a:pt x="4847" y="4162"/>
                </a:lnTo>
                <a:lnTo>
                  <a:pt x="4860" y="4162"/>
                </a:lnTo>
                <a:lnTo>
                  <a:pt x="4873" y="4161"/>
                </a:lnTo>
                <a:lnTo>
                  <a:pt x="4886" y="4159"/>
                </a:lnTo>
                <a:lnTo>
                  <a:pt x="4899" y="4157"/>
                </a:lnTo>
                <a:lnTo>
                  <a:pt x="4923" y="4151"/>
                </a:lnTo>
                <a:lnTo>
                  <a:pt x="4947" y="4142"/>
                </a:lnTo>
                <a:lnTo>
                  <a:pt x="4969" y="4131"/>
                </a:lnTo>
                <a:lnTo>
                  <a:pt x="4989" y="4119"/>
                </a:lnTo>
                <a:lnTo>
                  <a:pt x="5009" y="4104"/>
                </a:lnTo>
                <a:lnTo>
                  <a:pt x="5027" y="4088"/>
                </a:lnTo>
                <a:lnTo>
                  <a:pt x="5043" y="4070"/>
                </a:lnTo>
                <a:lnTo>
                  <a:pt x="5058" y="4051"/>
                </a:lnTo>
                <a:lnTo>
                  <a:pt x="5071" y="4029"/>
                </a:lnTo>
                <a:lnTo>
                  <a:pt x="5082" y="4007"/>
                </a:lnTo>
                <a:lnTo>
                  <a:pt x="5090" y="3984"/>
                </a:lnTo>
                <a:lnTo>
                  <a:pt x="5097" y="3959"/>
                </a:lnTo>
                <a:lnTo>
                  <a:pt x="5099" y="3946"/>
                </a:lnTo>
                <a:lnTo>
                  <a:pt x="5101" y="3934"/>
                </a:lnTo>
                <a:lnTo>
                  <a:pt x="5102" y="3921"/>
                </a:lnTo>
                <a:lnTo>
                  <a:pt x="5102" y="3907"/>
                </a:lnTo>
                <a:lnTo>
                  <a:pt x="5102" y="3894"/>
                </a:lnTo>
                <a:lnTo>
                  <a:pt x="5101" y="3881"/>
                </a:lnTo>
                <a:lnTo>
                  <a:pt x="5099" y="3869"/>
                </a:lnTo>
                <a:lnTo>
                  <a:pt x="5097" y="3856"/>
                </a:lnTo>
                <a:lnTo>
                  <a:pt x="5090" y="3831"/>
                </a:lnTo>
                <a:lnTo>
                  <a:pt x="5082" y="3808"/>
                </a:lnTo>
                <a:lnTo>
                  <a:pt x="5071" y="3786"/>
                </a:lnTo>
                <a:lnTo>
                  <a:pt x="5058" y="3764"/>
                </a:lnTo>
                <a:lnTo>
                  <a:pt x="5043" y="3745"/>
                </a:lnTo>
                <a:lnTo>
                  <a:pt x="5027" y="3727"/>
                </a:lnTo>
                <a:lnTo>
                  <a:pt x="5009" y="3711"/>
                </a:lnTo>
                <a:lnTo>
                  <a:pt x="4989" y="3696"/>
                </a:lnTo>
                <a:lnTo>
                  <a:pt x="4969" y="3683"/>
                </a:lnTo>
                <a:lnTo>
                  <a:pt x="4947" y="3673"/>
                </a:lnTo>
                <a:lnTo>
                  <a:pt x="4923" y="3664"/>
                </a:lnTo>
                <a:lnTo>
                  <a:pt x="4899" y="3658"/>
                </a:lnTo>
                <a:lnTo>
                  <a:pt x="4886" y="3656"/>
                </a:lnTo>
                <a:lnTo>
                  <a:pt x="4873" y="3654"/>
                </a:lnTo>
                <a:lnTo>
                  <a:pt x="4860" y="3653"/>
                </a:lnTo>
                <a:lnTo>
                  <a:pt x="4847" y="3653"/>
                </a:lnTo>
                <a:close/>
                <a:moveTo>
                  <a:pt x="4847" y="4371"/>
                </a:moveTo>
                <a:lnTo>
                  <a:pt x="4847" y="4371"/>
                </a:lnTo>
                <a:lnTo>
                  <a:pt x="4834" y="4372"/>
                </a:lnTo>
                <a:lnTo>
                  <a:pt x="4821" y="4373"/>
                </a:lnTo>
                <a:lnTo>
                  <a:pt x="4808" y="4374"/>
                </a:lnTo>
                <a:lnTo>
                  <a:pt x="4795" y="4376"/>
                </a:lnTo>
                <a:lnTo>
                  <a:pt x="4771" y="4383"/>
                </a:lnTo>
                <a:lnTo>
                  <a:pt x="4748" y="4391"/>
                </a:lnTo>
                <a:lnTo>
                  <a:pt x="4725" y="4402"/>
                </a:lnTo>
                <a:lnTo>
                  <a:pt x="4704" y="4415"/>
                </a:lnTo>
                <a:lnTo>
                  <a:pt x="4685" y="4430"/>
                </a:lnTo>
                <a:lnTo>
                  <a:pt x="4667" y="4447"/>
                </a:lnTo>
                <a:lnTo>
                  <a:pt x="4650" y="4465"/>
                </a:lnTo>
                <a:lnTo>
                  <a:pt x="4635" y="4484"/>
                </a:lnTo>
                <a:lnTo>
                  <a:pt x="4622" y="4505"/>
                </a:lnTo>
                <a:lnTo>
                  <a:pt x="4611" y="4527"/>
                </a:lnTo>
                <a:lnTo>
                  <a:pt x="4603" y="4551"/>
                </a:lnTo>
                <a:lnTo>
                  <a:pt x="4596" y="4575"/>
                </a:lnTo>
                <a:lnTo>
                  <a:pt x="4594" y="4588"/>
                </a:lnTo>
                <a:lnTo>
                  <a:pt x="4593" y="4601"/>
                </a:lnTo>
                <a:lnTo>
                  <a:pt x="4592" y="4614"/>
                </a:lnTo>
                <a:lnTo>
                  <a:pt x="4592" y="4626"/>
                </a:lnTo>
                <a:lnTo>
                  <a:pt x="4592" y="4639"/>
                </a:lnTo>
                <a:lnTo>
                  <a:pt x="4593" y="4653"/>
                </a:lnTo>
                <a:lnTo>
                  <a:pt x="4594" y="4666"/>
                </a:lnTo>
                <a:lnTo>
                  <a:pt x="4596" y="4677"/>
                </a:lnTo>
                <a:lnTo>
                  <a:pt x="4603" y="4702"/>
                </a:lnTo>
                <a:lnTo>
                  <a:pt x="4611" y="4725"/>
                </a:lnTo>
                <a:lnTo>
                  <a:pt x="4622" y="4748"/>
                </a:lnTo>
                <a:lnTo>
                  <a:pt x="4635" y="4769"/>
                </a:lnTo>
                <a:lnTo>
                  <a:pt x="4650" y="4788"/>
                </a:lnTo>
                <a:lnTo>
                  <a:pt x="4667" y="4807"/>
                </a:lnTo>
                <a:lnTo>
                  <a:pt x="4685" y="4823"/>
                </a:lnTo>
                <a:lnTo>
                  <a:pt x="4704" y="4838"/>
                </a:lnTo>
                <a:lnTo>
                  <a:pt x="4725" y="4851"/>
                </a:lnTo>
                <a:lnTo>
                  <a:pt x="4748" y="4862"/>
                </a:lnTo>
                <a:lnTo>
                  <a:pt x="4771" y="4870"/>
                </a:lnTo>
                <a:lnTo>
                  <a:pt x="4795" y="4877"/>
                </a:lnTo>
                <a:lnTo>
                  <a:pt x="4808" y="4879"/>
                </a:lnTo>
                <a:lnTo>
                  <a:pt x="4821" y="4880"/>
                </a:lnTo>
                <a:lnTo>
                  <a:pt x="4834" y="4881"/>
                </a:lnTo>
                <a:lnTo>
                  <a:pt x="4847" y="4882"/>
                </a:lnTo>
                <a:lnTo>
                  <a:pt x="4860" y="4881"/>
                </a:lnTo>
                <a:lnTo>
                  <a:pt x="4873" y="4880"/>
                </a:lnTo>
                <a:lnTo>
                  <a:pt x="4886" y="4879"/>
                </a:lnTo>
                <a:lnTo>
                  <a:pt x="4899" y="4877"/>
                </a:lnTo>
                <a:lnTo>
                  <a:pt x="4923" y="4870"/>
                </a:lnTo>
                <a:lnTo>
                  <a:pt x="4947" y="4862"/>
                </a:lnTo>
                <a:lnTo>
                  <a:pt x="4969" y="4851"/>
                </a:lnTo>
                <a:lnTo>
                  <a:pt x="4989" y="4838"/>
                </a:lnTo>
                <a:lnTo>
                  <a:pt x="5009" y="4823"/>
                </a:lnTo>
                <a:lnTo>
                  <a:pt x="5027" y="4807"/>
                </a:lnTo>
                <a:lnTo>
                  <a:pt x="5043" y="4788"/>
                </a:lnTo>
                <a:lnTo>
                  <a:pt x="5058" y="4769"/>
                </a:lnTo>
                <a:lnTo>
                  <a:pt x="5071" y="4748"/>
                </a:lnTo>
                <a:lnTo>
                  <a:pt x="5082" y="4725"/>
                </a:lnTo>
                <a:lnTo>
                  <a:pt x="5090" y="4702"/>
                </a:lnTo>
                <a:lnTo>
                  <a:pt x="5097" y="4677"/>
                </a:lnTo>
                <a:lnTo>
                  <a:pt x="5099" y="4666"/>
                </a:lnTo>
                <a:lnTo>
                  <a:pt x="5101" y="4653"/>
                </a:lnTo>
                <a:lnTo>
                  <a:pt x="5102" y="4639"/>
                </a:lnTo>
                <a:lnTo>
                  <a:pt x="5102" y="4626"/>
                </a:lnTo>
                <a:lnTo>
                  <a:pt x="5102" y="4614"/>
                </a:lnTo>
                <a:lnTo>
                  <a:pt x="5101" y="4601"/>
                </a:lnTo>
                <a:lnTo>
                  <a:pt x="5099" y="4588"/>
                </a:lnTo>
                <a:lnTo>
                  <a:pt x="5097" y="4575"/>
                </a:lnTo>
                <a:lnTo>
                  <a:pt x="5090" y="4551"/>
                </a:lnTo>
                <a:lnTo>
                  <a:pt x="5082" y="4527"/>
                </a:lnTo>
                <a:lnTo>
                  <a:pt x="5071" y="4505"/>
                </a:lnTo>
                <a:lnTo>
                  <a:pt x="5058" y="4484"/>
                </a:lnTo>
                <a:lnTo>
                  <a:pt x="5043" y="4465"/>
                </a:lnTo>
                <a:lnTo>
                  <a:pt x="5027" y="4447"/>
                </a:lnTo>
                <a:lnTo>
                  <a:pt x="5009" y="4430"/>
                </a:lnTo>
                <a:lnTo>
                  <a:pt x="4989" y="4415"/>
                </a:lnTo>
                <a:lnTo>
                  <a:pt x="4969" y="4402"/>
                </a:lnTo>
                <a:lnTo>
                  <a:pt x="4947" y="4391"/>
                </a:lnTo>
                <a:lnTo>
                  <a:pt x="4923" y="4383"/>
                </a:lnTo>
                <a:lnTo>
                  <a:pt x="4899" y="4376"/>
                </a:lnTo>
                <a:lnTo>
                  <a:pt x="4886" y="4374"/>
                </a:lnTo>
                <a:lnTo>
                  <a:pt x="4873" y="4373"/>
                </a:lnTo>
                <a:lnTo>
                  <a:pt x="4860" y="4372"/>
                </a:lnTo>
                <a:lnTo>
                  <a:pt x="4847" y="437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tIns="503921" rIns="323949" anchor="ctr">
            <a:normAutofit fontScale="25000" lnSpcReduction="20000"/>
          </a:bodyPr>
          <a:lstStyle/>
          <a:p>
            <a:pPr>
              <a:lnSpc>
                <a:spcPct val="140000"/>
              </a:lnSpc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1" name="圆角矩形 40"/>
          <p:cNvSpPr/>
          <p:nvPr>
            <p:custDataLst>
              <p:tags r:id="rId10"/>
            </p:custDataLst>
          </p:nvPr>
        </p:nvSpPr>
        <p:spPr>
          <a:xfrm>
            <a:off x="1535470" y="1920803"/>
            <a:ext cx="3168590" cy="52601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>
          <a:xfrm>
            <a:off x="1633554" y="1945975"/>
            <a:ext cx="2531581" cy="4756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情商管理</a:t>
            </a:r>
          </a:p>
        </p:txBody>
      </p:sp>
      <p:sp>
        <p:nvSpPr>
          <p:cNvPr id="63" name="圆角矩形 9"/>
          <p:cNvSpPr/>
          <p:nvPr>
            <p:custDataLst>
              <p:tags r:id="rId12"/>
            </p:custDataLst>
          </p:nvPr>
        </p:nvSpPr>
        <p:spPr>
          <a:xfrm>
            <a:off x="1078837" y="3399942"/>
            <a:ext cx="3168590" cy="526011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7" name="椭圆 66"/>
          <p:cNvSpPr/>
          <p:nvPr>
            <p:custDataLst>
              <p:tags r:id="rId13"/>
            </p:custDataLst>
          </p:nvPr>
        </p:nvSpPr>
        <p:spPr>
          <a:xfrm>
            <a:off x="3761944" y="3444017"/>
            <a:ext cx="437858" cy="4378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65" name="文本框 64"/>
          <p:cNvSpPr txBox="1"/>
          <p:nvPr>
            <p:custDataLst>
              <p:tags r:id="rId14"/>
            </p:custDataLst>
          </p:nvPr>
        </p:nvSpPr>
        <p:spPr>
          <a:xfrm>
            <a:off x="1176921" y="3425114"/>
            <a:ext cx="2531581" cy="4756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团队协作</a:t>
            </a:r>
          </a:p>
        </p:txBody>
      </p:sp>
      <p:sp>
        <p:nvSpPr>
          <p:cNvPr id="70" name="圆角矩形 9"/>
          <p:cNvSpPr/>
          <p:nvPr>
            <p:custDataLst>
              <p:tags r:id="rId15"/>
            </p:custDataLst>
          </p:nvPr>
        </p:nvSpPr>
        <p:spPr>
          <a:xfrm>
            <a:off x="1535470" y="4879080"/>
            <a:ext cx="3168590" cy="52601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>
            <p:custDataLst>
              <p:tags r:id="rId16"/>
            </p:custDataLst>
          </p:nvPr>
        </p:nvSpPr>
        <p:spPr>
          <a:xfrm>
            <a:off x="1633554" y="4904253"/>
            <a:ext cx="2531581" cy="4756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换位思考</a:t>
            </a:r>
          </a:p>
        </p:txBody>
      </p:sp>
      <p:sp>
        <p:nvSpPr>
          <p:cNvPr id="47" name="圆角矩形 9"/>
          <p:cNvSpPr/>
          <p:nvPr>
            <p:custDataLst>
              <p:tags r:id="rId17"/>
            </p:custDataLst>
          </p:nvPr>
        </p:nvSpPr>
        <p:spPr>
          <a:xfrm>
            <a:off x="7486036" y="1920803"/>
            <a:ext cx="3168590" cy="526011"/>
          </a:xfrm>
          <a:prstGeom prst="roundRect">
            <a:avLst>
              <a:gd name="adj" fmla="val 50000"/>
            </a:avLst>
          </a:prstGeom>
          <a:solidFill>
            <a:srgbClr val="B4E6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>
            <p:custDataLst>
              <p:tags r:id="rId18"/>
            </p:custDataLst>
          </p:nvPr>
        </p:nvSpPr>
        <p:spPr>
          <a:xfrm>
            <a:off x="7584120" y="1945975"/>
            <a:ext cx="2531581" cy="4756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沟通表达</a:t>
            </a:r>
          </a:p>
        </p:txBody>
      </p:sp>
      <p:sp>
        <p:nvSpPr>
          <p:cNvPr id="91" name="圆角矩形 9"/>
          <p:cNvSpPr/>
          <p:nvPr>
            <p:custDataLst>
              <p:tags r:id="rId19"/>
            </p:custDataLst>
          </p:nvPr>
        </p:nvSpPr>
        <p:spPr>
          <a:xfrm>
            <a:off x="7926876" y="3399942"/>
            <a:ext cx="3168590" cy="526011"/>
          </a:xfrm>
          <a:prstGeom prst="roundRect">
            <a:avLst>
              <a:gd name="adj" fmla="val 50000"/>
            </a:avLst>
          </a:prstGeom>
          <a:solidFill>
            <a:srgbClr val="31937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0"/>
            </p:custDataLst>
          </p:nvPr>
        </p:nvSpPr>
        <p:spPr>
          <a:xfrm>
            <a:off x="8024960" y="3425114"/>
            <a:ext cx="2531581" cy="4756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组织协调</a:t>
            </a:r>
          </a:p>
        </p:txBody>
      </p:sp>
      <p:sp>
        <p:nvSpPr>
          <p:cNvPr id="53" name="圆角矩形 9"/>
          <p:cNvSpPr/>
          <p:nvPr>
            <p:custDataLst>
              <p:tags r:id="rId21"/>
            </p:custDataLst>
          </p:nvPr>
        </p:nvSpPr>
        <p:spPr>
          <a:xfrm>
            <a:off x="7486036" y="4879080"/>
            <a:ext cx="3168590" cy="526011"/>
          </a:xfrm>
          <a:prstGeom prst="roundRect">
            <a:avLst>
              <a:gd name="adj" fmla="val 50000"/>
            </a:avLst>
          </a:prstGeom>
          <a:solidFill>
            <a:srgbClr val="8FDA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22"/>
            </p:custDataLst>
          </p:nvPr>
        </p:nvSpPr>
        <p:spPr>
          <a:xfrm>
            <a:off x="7584120" y="4904253"/>
            <a:ext cx="2531581" cy="4756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……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49"/>
          <p:cNvSpPr/>
          <p:nvPr>
            <p:custDataLst>
              <p:tags r:id="rId1"/>
            </p:custDataLst>
          </p:nvPr>
        </p:nvSpPr>
        <p:spPr bwMode="auto">
          <a:xfrm>
            <a:off x="3580812" y="4021340"/>
            <a:ext cx="822915" cy="991936"/>
          </a:xfrm>
          <a:custGeom>
            <a:avLst/>
            <a:gdLst>
              <a:gd name="T0" fmla="*/ 301 w 301"/>
              <a:gd name="T1" fmla="*/ 0 h 442"/>
              <a:gd name="T2" fmla="*/ 80 w 301"/>
              <a:gd name="T3" fmla="*/ 45 h 442"/>
              <a:gd name="T4" fmla="*/ 80 w 301"/>
              <a:gd name="T5" fmla="*/ 45 h 442"/>
              <a:gd name="T6" fmla="*/ 0 w 301"/>
              <a:gd name="T7" fmla="*/ 96 h 442"/>
              <a:gd name="T8" fmla="*/ 0 w 301"/>
              <a:gd name="T9" fmla="*/ 96 h 442"/>
              <a:gd name="T10" fmla="*/ 0 w 301"/>
              <a:gd name="T11" fmla="*/ 96 h 442"/>
              <a:gd name="T12" fmla="*/ 0 w 301"/>
              <a:gd name="T13" fmla="*/ 96 h 442"/>
              <a:gd name="T14" fmla="*/ 132 w 301"/>
              <a:gd name="T15" fmla="*/ 442 h 442"/>
              <a:gd name="T16" fmla="*/ 132 w 301"/>
              <a:gd name="T17" fmla="*/ 442 h 442"/>
              <a:gd name="T18" fmla="*/ 132 w 301"/>
              <a:gd name="T19" fmla="*/ 442 h 442"/>
              <a:gd name="T20" fmla="*/ 132 w 301"/>
              <a:gd name="T21" fmla="*/ 442 h 442"/>
              <a:gd name="T22" fmla="*/ 133 w 301"/>
              <a:gd name="T23" fmla="*/ 442 h 442"/>
              <a:gd name="T24" fmla="*/ 133 w 301"/>
              <a:gd name="T25" fmla="*/ 442 h 442"/>
              <a:gd name="T26" fmla="*/ 133 w 301"/>
              <a:gd name="T27" fmla="*/ 442 h 442"/>
              <a:gd name="T28" fmla="*/ 133 w 301"/>
              <a:gd name="T29" fmla="*/ 442 h 442"/>
              <a:gd name="T30" fmla="*/ 133 w 301"/>
              <a:gd name="T31" fmla="*/ 442 h 442"/>
              <a:gd name="T32" fmla="*/ 133 w 301"/>
              <a:gd name="T33" fmla="*/ 442 h 442"/>
              <a:gd name="T34" fmla="*/ 133 w 301"/>
              <a:gd name="T35" fmla="*/ 441 h 442"/>
              <a:gd name="T36" fmla="*/ 134 w 301"/>
              <a:gd name="T37" fmla="*/ 441 h 442"/>
              <a:gd name="T38" fmla="*/ 134 w 301"/>
              <a:gd name="T39" fmla="*/ 441 h 442"/>
              <a:gd name="T40" fmla="*/ 134 w 301"/>
              <a:gd name="T41" fmla="*/ 441 h 442"/>
              <a:gd name="T42" fmla="*/ 134 w 301"/>
              <a:gd name="T43" fmla="*/ 441 h 442"/>
              <a:gd name="T44" fmla="*/ 134 w 301"/>
              <a:gd name="T45" fmla="*/ 441 h 442"/>
              <a:gd name="T46" fmla="*/ 197 w 301"/>
              <a:gd name="T47" fmla="*/ 421 h 442"/>
              <a:gd name="T48" fmla="*/ 301 w 301"/>
              <a:gd name="T49" fmla="*/ 406 h 442"/>
              <a:gd name="T50" fmla="*/ 301 w 301"/>
              <a:gd name="T51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01" h="442">
                <a:moveTo>
                  <a:pt x="301" y="0"/>
                </a:moveTo>
                <a:cubicBezTo>
                  <a:pt x="202" y="1"/>
                  <a:pt x="129" y="23"/>
                  <a:pt x="80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25" y="70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132" y="442"/>
                  <a:pt x="132" y="442"/>
                  <a:pt x="132" y="442"/>
                </a:cubicBezTo>
                <a:cubicBezTo>
                  <a:pt x="132" y="442"/>
                  <a:pt x="132" y="442"/>
                  <a:pt x="132" y="442"/>
                </a:cubicBezTo>
                <a:cubicBezTo>
                  <a:pt x="132" y="442"/>
                  <a:pt x="132" y="442"/>
                  <a:pt x="132" y="442"/>
                </a:cubicBezTo>
                <a:cubicBezTo>
                  <a:pt x="132" y="442"/>
                  <a:pt x="132" y="442"/>
                  <a:pt x="132" y="442"/>
                </a:cubicBezTo>
                <a:cubicBezTo>
                  <a:pt x="133" y="442"/>
                  <a:pt x="133" y="442"/>
                  <a:pt x="133" y="442"/>
                </a:cubicBezTo>
                <a:cubicBezTo>
                  <a:pt x="133" y="442"/>
                  <a:pt x="133" y="442"/>
                  <a:pt x="133" y="442"/>
                </a:cubicBezTo>
                <a:cubicBezTo>
                  <a:pt x="133" y="442"/>
                  <a:pt x="133" y="442"/>
                  <a:pt x="133" y="442"/>
                </a:cubicBezTo>
                <a:cubicBezTo>
                  <a:pt x="133" y="442"/>
                  <a:pt x="133" y="442"/>
                  <a:pt x="133" y="442"/>
                </a:cubicBezTo>
                <a:cubicBezTo>
                  <a:pt x="133" y="442"/>
                  <a:pt x="133" y="442"/>
                  <a:pt x="133" y="442"/>
                </a:cubicBezTo>
                <a:cubicBezTo>
                  <a:pt x="133" y="442"/>
                  <a:pt x="133" y="442"/>
                  <a:pt x="133" y="442"/>
                </a:cubicBezTo>
                <a:cubicBezTo>
                  <a:pt x="133" y="442"/>
                  <a:pt x="133" y="442"/>
                  <a:pt x="133" y="441"/>
                </a:cubicBezTo>
                <a:cubicBezTo>
                  <a:pt x="133" y="441"/>
                  <a:pt x="134" y="441"/>
                  <a:pt x="134" y="441"/>
                </a:cubicBezTo>
                <a:cubicBezTo>
                  <a:pt x="134" y="441"/>
                  <a:pt x="134" y="441"/>
                  <a:pt x="134" y="441"/>
                </a:cubicBezTo>
                <a:cubicBezTo>
                  <a:pt x="134" y="441"/>
                  <a:pt x="134" y="441"/>
                  <a:pt x="134" y="441"/>
                </a:cubicBezTo>
                <a:cubicBezTo>
                  <a:pt x="134" y="441"/>
                  <a:pt x="134" y="441"/>
                  <a:pt x="134" y="441"/>
                </a:cubicBezTo>
                <a:cubicBezTo>
                  <a:pt x="134" y="441"/>
                  <a:pt x="134" y="441"/>
                  <a:pt x="134" y="441"/>
                </a:cubicBezTo>
                <a:cubicBezTo>
                  <a:pt x="156" y="432"/>
                  <a:pt x="178" y="426"/>
                  <a:pt x="197" y="421"/>
                </a:cubicBezTo>
                <a:cubicBezTo>
                  <a:pt x="246" y="409"/>
                  <a:pt x="284" y="406"/>
                  <a:pt x="301" y="406"/>
                </a:cubicBezTo>
                <a:cubicBezTo>
                  <a:pt x="301" y="0"/>
                  <a:pt x="301" y="0"/>
                  <a:pt x="301" y="0"/>
                </a:cubicBezTo>
              </a:path>
            </a:pathLst>
          </a:custGeom>
          <a:solidFill>
            <a:srgbClr val="FFD960">
              <a:lumMod val="50000"/>
              <a:lumOff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252" name="TextBox 251"/>
          <p:cNvSpPr txBox="1"/>
          <p:nvPr/>
        </p:nvSpPr>
        <p:spPr>
          <a:xfrm>
            <a:off x="304463" y="540966"/>
            <a:ext cx="1970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概念型技能</a:t>
            </a:r>
          </a:p>
        </p:txBody>
      </p:sp>
      <p:sp>
        <p:nvSpPr>
          <p:cNvPr id="2" name="Freeform 5"/>
          <p:cNvSpPr/>
          <p:nvPr>
            <p:custDataLst>
              <p:tags r:id="rId2"/>
            </p:custDataLst>
          </p:nvPr>
        </p:nvSpPr>
        <p:spPr bwMode="auto">
          <a:xfrm>
            <a:off x="5851397" y="2511387"/>
            <a:ext cx="967057" cy="51923"/>
          </a:xfrm>
          <a:custGeom>
            <a:avLst/>
            <a:gdLst>
              <a:gd name="T0" fmla="*/ 13 w 378"/>
              <a:gd name="T1" fmla="*/ 20 h 20"/>
              <a:gd name="T2" fmla="*/ 365 w 378"/>
              <a:gd name="T3" fmla="*/ 20 h 20"/>
              <a:gd name="T4" fmla="*/ 365 w 378"/>
              <a:gd name="T5" fmla="*/ 0 h 20"/>
              <a:gd name="T6" fmla="*/ 13 w 378"/>
              <a:gd name="T7" fmla="*/ 0 h 20"/>
              <a:gd name="T8" fmla="*/ 13 w 378"/>
              <a:gd name="T9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20">
                <a:moveTo>
                  <a:pt x="13" y="20"/>
                </a:moveTo>
                <a:cubicBezTo>
                  <a:pt x="130" y="20"/>
                  <a:pt x="248" y="20"/>
                  <a:pt x="365" y="20"/>
                </a:cubicBezTo>
                <a:cubicBezTo>
                  <a:pt x="378" y="20"/>
                  <a:pt x="378" y="0"/>
                  <a:pt x="365" y="0"/>
                </a:cubicBezTo>
                <a:cubicBezTo>
                  <a:pt x="248" y="0"/>
                  <a:pt x="130" y="0"/>
                  <a:pt x="13" y="0"/>
                </a:cubicBezTo>
                <a:cubicBezTo>
                  <a:pt x="0" y="0"/>
                  <a:pt x="0" y="20"/>
                  <a:pt x="13" y="20"/>
                </a:cubicBezTo>
                <a:close/>
              </a:path>
            </a:pathLst>
          </a:custGeom>
          <a:solidFill>
            <a:srgbClr val="9BD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3" name="Oval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17950" y="2402133"/>
            <a:ext cx="271512" cy="271512"/>
          </a:xfrm>
          <a:prstGeom prst="ellipse">
            <a:avLst/>
          </a:prstGeom>
          <a:solidFill>
            <a:srgbClr val="9BD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5" name="Freeform 52"/>
          <p:cNvSpPr/>
          <p:nvPr>
            <p:custDataLst>
              <p:tags r:id="rId4"/>
            </p:custDataLst>
          </p:nvPr>
        </p:nvSpPr>
        <p:spPr bwMode="auto">
          <a:xfrm>
            <a:off x="5337581" y="3569307"/>
            <a:ext cx="1480873" cy="50841"/>
          </a:xfrm>
          <a:custGeom>
            <a:avLst/>
            <a:gdLst>
              <a:gd name="T0" fmla="*/ 13 w 579"/>
              <a:gd name="T1" fmla="*/ 20 h 20"/>
              <a:gd name="T2" fmla="*/ 564 w 579"/>
              <a:gd name="T3" fmla="*/ 20 h 20"/>
              <a:gd name="T4" fmla="*/ 566 w 579"/>
              <a:gd name="T5" fmla="*/ 20 h 20"/>
              <a:gd name="T6" fmla="*/ 566 w 579"/>
              <a:gd name="T7" fmla="*/ 0 h 20"/>
              <a:gd name="T8" fmla="*/ 16 w 579"/>
              <a:gd name="T9" fmla="*/ 0 h 20"/>
              <a:gd name="T10" fmla="*/ 13 w 579"/>
              <a:gd name="T11" fmla="*/ 0 h 20"/>
              <a:gd name="T12" fmla="*/ 13 w 579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9" h="20">
                <a:moveTo>
                  <a:pt x="13" y="20"/>
                </a:moveTo>
                <a:cubicBezTo>
                  <a:pt x="197" y="20"/>
                  <a:pt x="380" y="20"/>
                  <a:pt x="564" y="20"/>
                </a:cubicBezTo>
                <a:cubicBezTo>
                  <a:pt x="564" y="20"/>
                  <a:pt x="565" y="20"/>
                  <a:pt x="566" y="20"/>
                </a:cubicBezTo>
                <a:cubicBezTo>
                  <a:pt x="579" y="20"/>
                  <a:pt x="579" y="0"/>
                  <a:pt x="566" y="0"/>
                </a:cubicBezTo>
                <a:cubicBezTo>
                  <a:pt x="383" y="0"/>
                  <a:pt x="199" y="0"/>
                  <a:pt x="16" y="0"/>
                </a:cubicBezTo>
                <a:cubicBezTo>
                  <a:pt x="15" y="0"/>
                  <a:pt x="14" y="0"/>
                  <a:pt x="13" y="0"/>
                </a:cubicBezTo>
                <a:cubicBezTo>
                  <a:pt x="0" y="0"/>
                  <a:pt x="0" y="20"/>
                  <a:pt x="13" y="20"/>
                </a:cubicBezTo>
                <a:close/>
              </a:path>
            </a:pathLst>
          </a:custGeom>
          <a:solidFill>
            <a:srgbClr val="319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6" name="Oval 5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02710" y="3458972"/>
            <a:ext cx="271512" cy="271512"/>
          </a:xfrm>
          <a:prstGeom prst="ellipse">
            <a:avLst/>
          </a:prstGeom>
          <a:solidFill>
            <a:srgbClr val="319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8" name="Freeform 99"/>
          <p:cNvSpPr/>
          <p:nvPr>
            <p:custDataLst>
              <p:tags r:id="rId6"/>
            </p:custDataLst>
          </p:nvPr>
        </p:nvSpPr>
        <p:spPr bwMode="auto">
          <a:xfrm>
            <a:off x="4987105" y="4656434"/>
            <a:ext cx="1831349" cy="51923"/>
          </a:xfrm>
          <a:custGeom>
            <a:avLst/>
            <a:gdLst>
              <a:gd name="T0" fmla="*/ 12 w 716"/>
              <a:gd name="T1" fmla="*/ 20 h 20"/>
              <a:gd name="T2" fmla="*/ 612 w 716"/>
              <a:gd name="T3" fmla="*/ 20 h 20"/>
              <a:gd name="T4" fmla="*/ 703 w 716"/>
              <a:gd name="T5" fmla="*/ 20 h 20"/>
              <a:gd name="T6" fmla="*/ 703 w 716"/>
              <a:gd name="T7" fmla="*/ 0 h 20"/>
              <a:gd name="T8" fmla="*/ 104 w 716"/>
              <a:gd name="T9" fmla="*/ 0 h 20"/>
              <a:gd name="T10" fmla="*/ 12 w 716"/>
              <a:gd name="T11" fmla="*/ 0 h 20"/>
              <a:gd name="T12" fmla="*/ 12 w 716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6" h="20">
                <a:moveTo>
                  <a:pt x="12" y="20"/>
                </a:moveTo>
                <a:cubicBezTo>
                  <a:pt x="212" y="20"/>
                  <a:pt x="412" y="20"/>
                  <a:pt x="612" y="20"/>
                </a:cubicBezTo>
                <a:cubicBezTo>
                  <a:pt x="642" y="20"/>
                  <a:pt x="673" y="20"/>
                  <a:pt x="703" y="20"/>
                </a:cubicBezTo>
                <a:cubicBezTo>
                  <a:pt x="716" y="20"/>
                  <a:pt x="716" y="0"/>
                  <a:pt x="703" y="0"/>
                </a:cubicBezTo>
                <a:cubicBezTo>
                  <a:pt x="503" y="0"/>
                  <a:pt x="303" y="0"/>
                  <a:pt x="104" y="0"/>
                </a:cubicBezTo>
                <a:cubicBezTo>
                  <a:pt x="73" y="0"/>
                  <a:pt x="43" y="0"/>
                  <a:pt x="12" y="0"/>
                </a:cubicBezTo>
                <a:cubicBezTo>
                  <a:pt x="0" y="0"/>
                  <a:pt x="0" y="20"/>
                  <a:pt x="12" y="20"/>
                </a:cubicBezTo>
                <a:close/>
              </a:path>
            </a:pathLst>
          </a:custGeom>
          <a:solidFill>
            <a:srgbClr val="2062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9" name="Oval 10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02710" y="4547180"/>
            <a:ext cx="271512" cy="270429"/>
          </a:xfrm>
          <a:prstGeom prst="ellipse">
            <a:avLst/>
          </a:prstGeom>
          <a:solidFill>
            <a:srgbClr val="2062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16" name="Freeform 238"/>
          <p:cNvSpPr/>
          <p:nvPr>
            <p:custDataLst>
              <p:tags r:id="rId8"/>
            </p:custDataLst>
          </p:nvPr>
        </p:nvSpPr>
        <p:spPr bwMode="auto">
          <a:xfrm>
            <a:off x="2889352" y="1743241"/>
            <a:ext cx="3083963" cy="4031564"/>
          </a:xfrm>
          <a:custGeom>
            <a:avLst/>
            <a:gdLst>
              <a:gd name="T0" fmla="*/ 1173 w 2346"/>
              <a:gd name="T1" fmla="*/ 0 h 3727"/>
              <a:gd name="T2" fmla="*/ 0 w 2346"/>
              <a:gd name="T3" fmla="*/ 0 h 3727"/>
              <a:gd name="T4" fmla="*/ 1173 w 2346"/>
              <a:gd name="T5" fmla="*/ 3727 h 3727"/>
              <a:gd name="T6" fmla="*/ 2346 w 2346"/>
              <a:gd name="T7" fmla="*/ 0 h 3727"/>
              <a:gd name="T8" fmla="*/ 1173 w 2346"/>
              <a:gd name="T9" fmla="*/ 0 h 3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6" h="3727">
                <a:moveTo>
                  <a:pt x="1173" y="0"/>
                </a:moveTo>
                <a:lnTo>
                  <a:pt x="0" y="0"/>
                </a:lnTo>
                <a:lnTo>
                  <a:pt x="1173" y="3727"/>
                </a:lnTo>
                <a:lnTo>
                  <a:pt x="2346" y="0"/>
                </a:lnTo>
                <a:lnTo>
                  <a:pt x="117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18" name="Freeform 240"/>
          <p:cNvSpPr/>
          <p:nvPr>
            <p:custDataLst>
              <p:tags r:id="rId9"/>
            </p:custDataLst>
          </p:nvPr>
        </p:nvSpPr>
        <p:spPr bwMode="auto">
          <a:xfrm>
            <a:off x="3580812" y="4021340"/>
            <a:ext cx="1698415" cy="991936"/>
          </a:xfrm>
          <a:custGeom>
            <a:avLst/>
            <a:gdLst>
              <a:gd name="T0" fmla="*/ 311 w 621"/>
              <a:gd name="T1" fmla="*/ 0 h 442"/>
              <a:gd name="T2" fmla="*/ 0 w 621"/>
              <a:gd name="T3" fmla="*/ 96 h 442"/>
              <a:gd name="T4" fmla="*/ 132 w 621"/>
              <a:gd name="T5" fmla="*/ 442 h 442"/>
              <a:gd name="T6" fmla="*/ 311 w 621"/>
              <a:gd name="T7" fmla="*/ 406 h 442"/>
              <a:gd name="T8" fmla="*/ 489 w 621"/>
              <a:gd name="T9" fmla="*/ 442 h 442"/>
              <a:gd name="T10" fmla="*/ 621 w 621"/>
              <a:gd name="T11" fmla="*/ 96 h 442"/>
              <a:gd name="T12" fmla="*/ 311 w 621"/>
              <a:gd name="T13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1" h="442">
                <a:moveTo>
                  <a:pt x="311" y="0"/>
                </a:moveTo>
                <a:cubicBezTo>
                  <a:pt x="95" y="0"/>
                  <a:pt x="0" y="96"/>
                  <a:pt x="0" y="96"/>
                </a:cubicBezTo>
                <a:cubicBezTo>
                  <a:pt x="132" y="442"/>
                  <a:pt x="132" y="442"/>
                  <a:pt x="132" y="442"/>
                </a:cubicBezTo>
                <a:cubicBezTo>
                  <a:pt x="231" y="403"/>
                  <a:pt x="311" y="406"/>
                  <a:pt x="311" y="406"/>
                </a:cubicBezTo>
                <a:cubicBezTo>
                  <a:pt x="311" y="406"/>
                  <a:pt x="391" y="403"/>
                  <a:pt x="489" y="442"/>
                </a:cubicBezTo>
                <a:cubicBezTo>
                  <a:pt x="621" y="96"/>
                  <a:pt x="621" y="96"/>
                  <a:pt x="621" y="96"/>
                </a:cubicBezTo>
                <a:cubicBezTo>
                  <a:pt x="621" y="96"/>
                  <a:pt x="527" y="0"/>
                  <a:pt x="311" y="0"/>
                </a:cubicBez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19" name="Freeform 241"/>
          <p:cNvSpPr/>
          <p:nvPr>
            <p:custDataLst>
              <p:tags r:id="rId10"/>
            </p:custDataLst>
          </p:nvPr>
        </p:nvSpPr>
        <p:spPr bwMode="auto">
          <a:xfrm>
            <a:off x="3145547" y="2958012"/>
            <a:ext cx="2539734" cy="1150948"/>
          </a:xfrm>
          <a:custGeom>
            <a:avLst/>
            <a:gdLst>
              <a:gd name="T0" fmla="*/ 465 w 929"/>
              <a:gd name="T1" fmla="*/ 0 h 513"/>
              <a:gd name="T2" fmla="*/ 0 w 929"/>
              <a:gd name="T3" fmla="*/ 173 h 513"/>
              <a:gd name="T4" fmla="*/ 139 w 929"/>
              <a:gd name="T5" fmla="*/ 513 h 513"/>
              <a:gd name="T6" fmla="*/ 465 w 929"/>
              <a:gd name="T7" fmla="*/ 413 h 513"/>
              <a:gd name="T8" fmla="*/ 790 w 929"/>
              <a:gd name="T9" fmla="*/ 513 h 513"/>
              <a:gd name="T10" fmla="*/ 929 w 929"/>
              <a:gd name="T11" fmla="*/ 173 h 513"/>
              <a:gd name="T12" fmla="*/ 465 w 929"/>
              <a:gd name="T13" fmla="*/ 0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9" h="513">
                <a:moveTo>
                  <a:pt x="465" y="0"/>
                </a:moveTo>
                <a:cubicBezTo>
                  <a:pt x="181" y="0"/>
                  <a:pt x="0" y="173"/>
                  <a:pt x="0" y="173"/>
                </a:cubicBezTo>
                <a:cubicBezTo>
                  <a:pt x="139" y="513"/>
                  <a:pt x="139" y="513"/>
                  <a:pt x="139" y="513"/>
                </a:cubicBezTo>
                <a:cubicBezTo>
                  <a:pt x="272" y="421"/>
                  <a:pt x="407" y="413"/>
                  <a:pt x="465" y="413"/>
                </a:cubicBezTo>
                <a:cubicBezTo>
                  <a:pt x="523" y="413"/>
                  <a:pt x="657" y="421"/>
                  <a:pt x="790" y="513"/>
                </a:cubicBezTo>
                <a:cubicBezTo>
                  <a:pt x="929" y="173"/>
                  <a:pt x="929" y="173"/>
                  <a:pt x="929" y="173"/>
                </a:cubicBezTo>
                <a:cubicBezTo>
                  <a:pt x="929" y="173"/>
                  <a:pt x="748" y="0"/>
                  <a:pt x="465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20" name="Freeform 242"/>
          <p:cNvSpPr/>
          <p:nvPr>
            <p:custDataLst>
              <p:tags r:id="rId11"/>
            </p:custDataLst>
          </p:nvPr>
        </p:nvSpPr>
        <p:spPr bwMode="auto">
          <a:xfrm>
            <a:off x="2651417" y="1824371"/>
            <a:ext cx="3557205" cy="1382436"/>
          </a:xfrm>
          <a:custGeom>
            <a:avLst/>
            <a:gdLst>
              <a:gd name="T0" fmla="*/ 651 w 1301"/>
              <a:gd name="T1" fmla="*/ 0 h 616"/>
              <a:gd name="T2" fmla="*/ 651 w 1301"/>
              <a:gd name="T3" fmla="*/ 0 h 616"/>
              <a:gd name="T4" fmla="*/ 651 w 1301"/>
              <a:gd name="T5" fmla="*/ 0 h 616"/>
              <a:gd name="T6" fmla="*/ 0 w 1301"/>
              <a:gd name="T7" fmla="*/ 213 h 616"/>
              <a:gd name="T8" fmla="*/ 164 w 1301"/>
              <a:gd name="T9" fmla="*/ 616 h 616"/>
              <a:gd name="T10" fmla="*/ 651 w 1301"/>
              <a:gd name="T11" fmla="*/ 435 h 616"/>
              <a:gd name="T12" fmla="*/ 651 w 1301"/>
              <a:gd name="T13" fmla="*/ 435 h 616"/>
              <a:gd name="T14" fmla="*/ 1137 w 1301"/>
              <a:gd name="T15" fmla="*/ 616 h 616"/>
              <a:gd name="T16" fmla="*/ 1301 w 1301"/>
              <a:gd name="T17" fmla="*/ 213 h 616"/>
              <a:gd name="T18" fmla="*/ 651 w 1301"/>
              <a:gd name="T19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01" h="616">
                <a:moveTo>
                  <a:pt x="651" y="0"/>
                </a:moveTo>
                <a:cubicBezTo>
                  <a:pt x="651" y="0"/>
                  <a:pt x="651" y="0"/>
                  <a:pt x="651" y="0"/>
                </a:cubicBezTo>
                <a:cubicBezTo>
                  <a:pt x="651" y="0"/>
                  <a:pt x="651" y="0"/>
                  <a:pt x="651" y="0"/>
                </a:cubicBezTo>
                <a:cubicBezTo>
                  <a:pt x="243" y="0"/>
                  <a:pt x="0" y="213"/>
                  <a:pt x="0" y="213"/>
                </a:cubicBezTo>
                <a:cubicBezTo>
                  <a:pt x="164" y="616"/>
                  <a:pt x="164" y="616"/>
                  <a:pt x="164" y="616"/>
                </a:cubicBezTo>
                <a:cubicBezTo>
                  <a:pt x="375" y="430"/>
                  <a:pt x="646" y="435"/>
                  <a:pt x="651" y="435"/>
                </a:cubicBezTo>
                <a:cubicBezTo>
                  <a:pt x="651" y="435"/>
                  <a:pt x="651" y="435"/>
                  <a:pt x="651" y="435"/>
                </a:cubicBezTo>
                <a:cubicBezTo>
                  <a:pt x="655" y="435"/>
                  <a:pt x="919" y="420"/>
                  <a:pt x="1137" y="616"/>
                </a:cubicBezTo>
                <a:cubicBezTo>
                  <a:pt x="1301" y="213"/>
                  <a:pt x="1301" y="213"/>
                  <a:pt x="1301" y="213"/>
                </a:cubicBezTo>
                <a:cubicBezTo>
                  <a:pt x="1301" y="213"/>
                  <a:pt x="1058" y="0"/>
                  <a:pt x="651" y="0"/>
                </a:cubicBezTo>
              </a:path>
            </a:pathLst>
          </a:custGeom>
          <a:solidFill>
            <a:srgbClr val="9BD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21" name="Freeform 243"/>
          <p:cNvSpPr/>
          <p:nvPr>
            <p:custDataLst>
              <p:tags r:id="rId12"/>
            </p:custDataLst>
          </p:nvPr>
        </p:nvSpPr>
        <p:spPr bwMode="auto">
          <a:xfrm>
            <a:off x="2889352" y="1743241"/>
            <a:ext cx="1514375" cy="359131"/>
          </a:xfrm>
          <a:custGeom>
            <a:avLst/>
            <a:gdLst>
              <a:gd name="T0" fmla="*/ 554 w 554"/>
              <a:gd name="T1" fmla="*/ 0 h 160"/>
              <a:gd name="T2" fmla="*/ 0 w 554"/>
              <a:gd name="T3" fmla="*/ 0 h 160"/>
              <a:gd name="T4" fmla="*/ 50 w 554"/>
              <a:gd name="T5" fmla="*/ 160 h 160"/>
              <a:gd name="T6" fmla="*/ 554 w 554"/>
              <a:gd name="T7" fmla="*/ 36 h 160"/>
              <a:gd name="T8" fmla="*/ 554 w 554"/>
              <a:gd name="T9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160">
                <a:moveTo>
                  <a:pt x="554" y="0"/>
                </a:moveTo>
                <a:cubicBezTo>
                  <a:pt x="0" y="0"/>
                  <a:pt x="0" y="0"/>
                  <a:pt x="0" y="0"/>
                </a:cubicBezTo>
                <a:cubicBezTo>
                  <a:pt x="50" y="160"/>
                  <a:pt x="50" y="160"/>
                  <a:pt x="50" y="160"/>
                </a:cubicBezTo>
                <a:cubicBezTo>
                  <a:pt x="160" y="102"/>
                  <a:pt x="332" y="38"/>
                  <a:pt x="554" y="36"/>
                </a:cubicBezTo>
                <a:cubicBezTo>
                  <a:pt x="554" y="0"/>
                  <a:pt x="554" y="0"/>
                  <a:pt x="554" y="0"/>
                </a:cubicBezTo>
              </a:path>
            </a:pathLst>
          </a:custGeom>
          <a:solidFill>
            <a:srgbClr val="F4F2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22" name="Freeform 244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2651417" y="2302490"/>
            <a:ext cx="772962" cy="902153"/>
          </a:xfrm>
          <a:custGeom>
            <a:avLst/>
            <a:gdLst>
              <a:gd name="T0" fmla="*/ 268 w 283"/>
              <a:gd name="T1" fmla="*/ 329 h 402"/>
              <a:gd name="T2" fmla="*/ 166 w 283"/>
              <a:gd name="T3" fmla="*/ 402 h 402"/>
              <a:gd name="T4" fmla="*/ 268 w 283"/>
              <a:gd name="T5" fmla="*/ 329 h 402"/>
              <a:gd name="T6" fmla="*/ 283 w 283"/>
              <a:gd name="T7" fmla="*/ 377 h 402"/>
              <a:gd name="T8" fmla="*/ 268 w 283"/>
              <a:gd name="T9" fmla="*/ 329 h 402"/>
              <a:gd name="T10" fmla="*/ 0 w 283"/>
              <a:gd name="T11" fmla="*/ 0 h 402"/>
              <a:gd name="T12" fmla="*/ 0 w 283"/>
              <a:gd name="T13" fmla="*/ 0 h 402"/>
              <a:gd name="T14" fmla="*/ 0 w 283"/>
              <a:gd name="T15" fmla="*/ 0 h 402"/>
              <a:gd name="T16" fmla="*/ 0 w 283"/>
              <a:gd name="T17" fmla="*/ 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3" h="402">
                <a:moveTo>
                  <a:pt x="268" y="329"/>
                </a:moveTo>
                <a:cubicBezTo>
                  <a:pt x="233" y="349"/>
                  <a:pt x="199" y="373"/>
                  <a:pt x="166" y="402"/>
                </a:cubicBezTo>
                <a:cubicBezTo>
                  <a:pt x="199" y="373"/>
                  <a:pt x="233" y="349"/>
                  <a:pt x="268" y="329"/>
                </a:cubicBezTo>
                <a:cubicBezTo>
                  <a:pt x="283" y="377"/>
                  <a:pt x="283" y="377"/>
                  <a:pt x="283" y="377"/>
                </a:cubicBezTo>
                <a:cubicBezTo>
                  <a:pt x="268" y="329"/>
                  <a:pt x="268" y="329"/>
                  <a:pt x="268" y="329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24" name="Freeform 246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3099683" y="3204643"/>
            <a:ext cx="1066110" cy="1921132"/>
          </a:xfrm>
          <a:custGeom>
            <a:avLst/>
            <a:gdLst>
              <a:gd name="T0" fmla="*/ 332 w 390"/>
              <a:gd name="T1" fmla="*/ 856 h 856"/>
              <a:gd name="T2" fmla="*/ 332 w 390"/>
              <a:gd name="T3" fmla="*/ 856 h 856"/>
              <a:gd name="T4" fmla="*/ 332 w 390"/>
              <a:gd name="T5" fmla="*/ 856 h 856"/>
              <a:gd name="T6" fmla="*/ 383 w 390"/>
              <a:gd name="T7" fmla="*/ 815 h 856"/>
              <a:gd name="T8" fmla="*/ 390 w 390"/>
              <a:gd name="T9" fmla="*/ 837 h 856"/>
              <a:gd name="T10" fmla="*/ 390 w 390"/>
              <a:gd name="T11" fmla="*/ 837 h 856"/>
              <a:gd name="T12" fmla="*/ 383 w 390"/>
              <a:gd name="T13" fmla="*/ 815 h 856"/>
              <a:gd name="T14" fmla="*/ 308 w 390"/>
              <a:gd name="T15" fmla="*/ 806 h 856"/>
              <a:gd name="T16" fmla="*/ 308 w 390"/>
              <a:gd name="T17" fmla="*/ 806 h 856"/>
              <a:gd name="T18" fmla="*/ 308 w 390"/>
              <a:gd name="T19" fmla="*/ 806 h 856"/>
              <a:gd name="T20" fmla="*/ 309 w 390"/>
              <a:gd name="T21" fmla="*/ 806 h 856"/>
              <a:gd name="T22" fmla="*/ 308 w 390"/>
              <a:gd name="T23" fmla="*/ 806 h 856"/>
              <a:gd name="T24" fmla="*/ 309 w 390"/>
              <a:gd name="T25" fmla="*/ 806 h 856"/>
              <a:gd name="T26" fmla="*/ 309 w 390"/>
              <a:gd name="T27" fmla="*/ 806 h 856"/>
              <a:gd name="T28" fmla="*/ 309 w 390"/>
              <a:gd name="T29" fmla="*/ 806 h 856"/>
              <a:gd name="T30" fmla="*/ 309 w 390"/>
              <a:gd name="T31" fmla="*/ 806 h 856"/>
              <a:gd name="T32" fmla="*/ 309 w 390"/>
              <a:gd name="T33" fmla="*/ 806 h 856"/>
              <a:gd name="T34" fmla="*/ 309 w 390"/>
              <a:gd name="T35" fmla="*/ 806 h 856"/>
              <a:gd name="T36" fmla="*/ 309 w 390"/>
              <a:gd name="T37" fmla="*/ 806 h 856"/>
              <a:gd name="T38" fmla="*/ 309 w 390"/>
              <a:gd name="T39" fmla="*/ 805 h 856"/>
              <a:gd name="T40" fmla="*/ 309 w 390"/>
              <a:gd name="T41" fmla="*/ 806 h 856"/>
              <a:gd name="T42" fmla="*/ 309 w 390"/>
              <a:gd name="T43" fmla="*/ 805 h 856"/>
              <a:gd name="T44" fmla="*/ 310 w 390"/>
              <a:gd name="T45" fmla="*/ 805 h 856"/>
              <a:gd name="T46" fmla="*/ 310 w 390"/>
              <a:gd name="T47" fmla="*/ 805 h 856"/>
              <a:gd name="T48" fmla="*/ 310 w 390"/>
              <a:gd name="T49" fmla="*/ 805 h 856"/>
              <a:gd name="T50" fmla="*/ 310 w 390"/>
              <a:gd name="T51" fmla="*/ 805 h 856"/>
              <a:gd name="T52" fmla="*/ 310 w 390"/>
              <a:gd name="T53" fmla="*/ 805 h 856"/>
              <a:gd name="T54" fmla="*/ 310 w 390"/>
              <a:gd name="T55" fmla="*/ 805 h 856"/>
              <a:gd name="T56" fmla="*/ 373 w 390"/>
              <a:gd name="T57" fmla="*/ 785 h 856"/>
              <a:gd name="T58" fmla="*/ 310 w 390"/>
              <a:gd name="T59" fmla="*/ 805 h 856"/>
              <a:gd name="T60" fmla="*/ 373 w 390"/>
              <a:gd name="T61" fmla="*/ 785 h 856"/>
              <a:gd name="T62" fmla="*/ 373 w 390"/>
              <a:gd name="T63" fmla="*/ 785 h 856"/>
              <a:gd name="T64" fmla="*/ 176 w 390"/>
              <a:gd name="T65" fmla="*/ 460 h 856"/>
              <a:gd name="T66" fmla="*/ 176 w 390"/>
              <a:gd name="T67" fmla="*/ 460 h 856"/>
              <a:gd name="T68" fmla="*/ 176 w 390"/>
              <a:gd name="T69" fmla="*/ 460 h 856"/>
              <a:gd name="T70" fmla="*/ 239 w 390"/>
              <a:gd name="T71" fmla="*/ 358 h 856"/>
              <a:gd name="T72" fmla="*/ 164 w 390"/>
              <a:gd name="T73" fmla="*/ 402 h 856"/>
              <a:gd name="T74" fmla="*/ 239 w 390"/>
              <a:gd name="T75" fmla="*/ 358 h 856"/>
              <a:gd name="T76" fmla="*/ 239 w 390"/>
              <a:gd name="T77" fmla="*/ 358 h 856"/>
              <a:gd name="T78" fmla="*/ 22 w 390"/>
              <a:gd name="T79" fmla="*/ 63 h 856"/>
              <a:gd name="T80" fmla="*/ 22 w 390"/>
              <a:gd name="T81" fmla="*/ 63 h 856"/>
              <a:gd name="T82" fmla="*/ 22 w 390"/>
              <a:gd name="T83" fmla="*/ 63 h 856"/>
              <a:gd name="T84" fmla="*/ 22 w 390"/>
              <a:gd name="T85" fmla="*/ 63 h 856"/>
              <a:gd name="T86" fmla="*/ 22 w 390"/>
              <a:gd name="T87" fmla="*/ 63 h 856"/>
              <a:gd name="T88" fmla="*/ 22 w 390"/>
              <a:gd name="T89" fmla="*/ 63 h 856"/>
              <a:gd name="T90" fmla="*/ 22 w 390"/>
              <a:gd name="T91" fmla="*/ 63 h 856"/>
              <a:gd name="T92" fmla="*/ 22 w 390"/>
              <a:gd name="T93" fmla="*/ 63 h 856"/>
              <a:gd name="T94" fmla="*/ 22 w 390"/>
              <a:gd name="T95" fmla="*/ 63 h 856"/>
              <a:gd name="T96" fmla="*/ 22 w 390"/>
              <a:gd name="T97" fmla="*/ 63 h 856"/>
              <a:gd name="T98" fmla="*/ 22 w 390"/>
              <a:gd name="T99" fmla="*/ 63 h 856"/>
              <a:gd name="T100" fmla="*/ 22 w 390"/>
              <a:gd name="T101" fmla="*/ 63 h 856"/>
              <a:gd name="T102" fmla="*/ 22 w 390"/>
              <a:gd name="T103" fmla="*/ 63 h 856"/>
              <a:gd name="T104" fmla="*/ 1 w 390"/>
              <a:gd name="T105" fmla="*/ 1 h 856"/>
              <a:gd name="T106" fmla="*/ 0 w 390"/>
              <a:gd name="T107" fmla="*/ 1 h 856"/>
              <a:gd name="T108" fmla="*/ 1 w 390"/>
              <a:gd name="T109" fmla="*/ 1 h 856"/>
              <a:gd name="T110" fmla="*/ 1 w 390"/>
              <a:gd name="T111" fmla="*/ 1 h 856"/>
              <a:gd name="T112" fmla="*/ 1 w 390"/>
              <a:gd name="T113" fmla="*/ 1 h 856"/>
              <a:gd name="T114" fmla="*/ 1 w 390"/>
              <a:gd name="T115" fmla="*/ 1 h 856"/>
              <a:gd name="T116" fmla="*/ 2 w 390"/>
              <a:gd name="T117" fmla="*/ 0 h 856"/>
              <a:gd name="T118" fmla="*/ 1 w 390"/>
              <a:gd name="T119" fmla="*/ 1 h 856"/>
              <a:gd name="T120" fmla="*/ 2 w 390"/>
              <a:gd name="T121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856">
                <a:moveTo>
                  <a:pt x="332" y="856"/>
                </a:moveTo>
                <a:cubicBezTo>
                  <a:pt x="332" y="856"/>
                  <a:pt x="332" y="856"/>
                  <a:pt x="332" y="856"/>
                </a:cubicBezTo>
                <a:cubicBezTo>
                  <a:pt x="332" y="856"/>
                  <a:pt x="332" y="856"/>
                  <a:pt x="332" y="856"/>
                </a:cubicBezTo>
                <a:moveTo>
                  <a:pt x="383" y="815"/>
                </a:moveTo>
                <a:cubicBezTo>
                  <a:pt x="390" y="837"/>
                  <a:pt x="390" y="837"/>
                  <a:pt x="390" y="837"/>
                </a:cubicBezTo>
                <a:cubicBezTo>
                  <a:pt x="390" y="837"/>
                  <a:pt x="390" y="837"/>
                  <a:pt x="390" y="837"/>
                </a:cubicBezTo>
                <a:cubicBezTo>
                  <a:pt x="383" y="815"/>
                  <a:pt x="383" y="815"/>
                  <a:pt x="383" y="815"/>
                </a:cubicBezTo>
                <a:moveTo>
                  <a:pt x="308" y="806"/>
                </a:moveTo>
                <a:cubicBezTo>
                  <a:pt x="308" y="806"/>
                  <a:pt x="308" y="806"/>
                  <a:pt x="308" y="806"/>
                </a:cubicBezTo>
                <a:cubicBezTo>
                  <a:pt x="308" y="806"/>
                  <a:pt x="308" y="806"/>
                  <a:pt x="308" y="806"/>
                </a:cubicBezTo>
                <a:moveTo>
                  <a:pt x="309" y="806"/>
                </a:moveTo>
                <a:cubicBezTo>
                  <a:pt x="309" y="806"/>
                  <a:pt x="309" y="806"/>
                  <a:pt x="308" y="806"/>
                </a:cubicBezTo>
                <a:cubicBezTo>
                  <a:pt x="309" y="806"/>
                  <a:pt x="309" y="806"/>
                  <a:pt x="309" y="806"/>
                </a:cubicBezTo>
                <a:moveTo>
                  <a:pt x="309" y="806"/>
                </a:moveTo>
                <a:cubicBezTo>
                  <a:pt x="309" y="806"/>
                  <a:pt x="309" y="806"/>
                  <a:pt x="309" y="806"/>
                </a:cubicBezTo>
                <a:cubicBezTo>
                  <a:pt x="309" y="806"/>
                  <a:pt x="309" y="806"/>
                  <a:pt x="309" y="806"/>
                </a:cubicBezTo>
                <a:moveTo>
                  <a:pt x="309" y="806"/>
                </a:moveTo>
                <a:cubicBezTo>
                  <a:pt x="309" y="806"/>
                  <a:pt x="309" y="806"/>
                  <a:pt x="309" y="806"/>
                </a:cubicBezTo>
                <a:cubicBezTo>
                  <a:pt x="309" y="806"/>
                  <a:pt x="309" y="806"/>
                  <a:pt x="309" y="806"/>
                </a:cubicBezTo>
                <a:moveTo>
                  <a:pt x="309" y="805"/>
                </a:moveTo>
                <a:cubicBezTo>
                  <a:pt x="309" y="806"/>
                  <a:pt x="309" y="806"/>
                  <a:pt x="309" y="806"/>
                </a:cubicBezTo>
                <a:cubicBezTo>
                  <a:pt x="309" y="806"/>
                  <a:pt x="309" y="806"/>
                  <a:pt x="309" y="805"/>
                </a:cubicBezTo>
                <a:moveTo>
                  <a:pt x="310" y="805"/>
                </a:moveTo>
                <a:cubicBezTo>
                  <a:pt x="310" y="805"/>
                  <a:pt x="310" y="805"/>
                  <a:pt x="310" y="805"/>
                </a:cubicBezTo>
                <a:cubicBezTo>
                  <a:pt x="310" y="805"/>
                  <a:pt x="310" y="805"/>
                  <a:pt x="310" y="805"/>
                </a:cubicBezTo>
                <a:moveTo>
                  <a:pt x="310" y="805"/>
                </a:moveTo>
                <a:cubicBezTo>
                  <a:pt x="310" y="805"/>
                  <a:pt x="310" y="805"/>
                  <a:pt x="310" y="805"/>
                </a:cubicBezTo>
                <a:cubicBezTo>
                  <a:pt x="310" y="805"/>
                  <a:pt x="310" y="805"/>
                  <a:pt x="310" y="805"/>
                </a:cubicBezTo>
                <a:moveTo>
                  <a:pt x="373" y="785"/>
                </a:moveTo>
                <a:cubicBezTo>
                  <a:pt x="354" y="790"/>
                  <a:pt x="332" y="796"/>
                  <a:pt x="310" y="805"/>
                </a:cubicBezTo>
                <a:cubicBezTo>
                  <a:pt x="332" y="796"/>
                  <a:pt x="354" y="790"/>
                  <a:pt x="373" y="785"/>
                </a:cubicBezTo>
                <a:cubicBezTo>
                  <a:pt x="373" y="785"/>
                  <a:pt x="373" y="785"/>
                  <a:pt x="373" y="785"/>
                </a:cubicBezTo>
                <a:moveTo>
                  <a:pt x="176" y="460"/>
                </a:moveTo>
                <a:cubicBezTo>
                  <a:pt x="176" y="460"/>
                  <a:pt x="176" y="460"/>
                  <a:pt x="176" y="460"/>
                </a:cubicBezTo>
                <a:cubicBezTo>
                  <a:pt x="176" y="460"/>
                  <a:pt x="176" y="460"/>
                  <a:pt x="176" y="460"/>
                </a:cubicBezTo>
                <a:moveTo>
                  <a:pt x="239" y="358"/>
                </a:moveTo>
                <a:cubicBezTo>
                  <a:pt x="214" y="370"/>
                  <a:pt x="189" y="384"/>
                  <a:pt x="164" y="402"/>
                </a:cubicBezTo>
                <a:cubicBezTo>
                  <a:pt x="189" y="384"/>
                  <a:pt x="214" y="370"/>
                  <a:pt x="239" y="358"/>
                </a:cubicBezTo>
                <a:cubicBezTo>
                  <a:pt x="239" y="358"/>
                  <a:pt x="239" y="358"/>
                  <a:pt x="239" y="358"/>
                </a:cubicBezTo>
                <a:moveTo>
                  <a:pt x="22" y="63"/>
                </a:move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2" y="63"/>
                  <a:pt x="22" y="63"/>
                </a:cubicBezTo>
                <a:moveTo>
                  <a:pt x="22" y="63"/>
                </a:move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2" y="63"/>
                  <a:pt x="22" y="63"/>
                </a:cubicBezTo>
                <a:moveTo>
                  <a:pt x="22" y="63"/>
                </a:move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2" y="63"/>
                  <a:pt x="22" y="63"/>
                </a:cubicBezTo>
                <a:moveTo>
                  <a:pt x="22" y="63"/>
                </a:move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2" y="63"/>
                  <a:pt x="22" y="63"/>
                </a:cubicBezTo>
                <a:moveTo>
                  <a:pt x="1" y="1"/>
                </a:moveTo>
                <a:cubicBezTo>
                  <a:pt x="1" y="1"/>
                  <a:pt x="1" y="1"/>
                  <a:pt x="0" y="1"/>
                </a:cubicBezTo>
                <a:cubicBezTo>
                  <a:pt x="1" y="1"/>
                  <a:pt x="1" y="1"/>
                  <a:pt x="1" y="1"/>
                </a:cubicBezTo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moveTo>
                  <a:pt x="2" y="0"/>
                </a:moveTo>
                <a:cubicBezTo>
                  <a:pt x="2" y="0"/>
                  <a:pt x="2" y="1"/>
                  <a:pt x="1" y="1"/>
                </a:cubicBezTo>
                <a:cubicBezTo>
                  <a:pt x="2" y="1"/>
                  <a:pt x="2" y="0"/>
                  <a:pt x="2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1"/>
          <p:cNvSpPr/>
          <p:nvPr>
            <p:custDataLst>
              <p:tags r:id="rId15"/>
            </p:custDataLst>
          </p:nvPr>
        </p:nvSpPr>
        <p:spPr bwMode="auto">
          <a:xfrm>
            <a:off x="3160152" y="2958012"/>
            <a:ext cx="1243576" cy="1150948"/>
          </a:xfrm>
          <a:custGeom>
            <a:avLst/>
            <a:gdLst>
              <a:gd name="T0" fmla="*/ 455 w 455"/>
              <a:gd name="T1" fmla="*/ 0 h 513"/>
              <a:gd name="T2" fmla="*/ 102 w 455"/>
              <a:gd name="T3" fmla="*/ 100 h 513"/>
              <a:gd name="T4" fmla="*/ 102 w 455"/>
              <a:gd name="T5" fmla="*/ 100 h 513"/>
              <a:gd name="T6" fmla="*/ 0 w 455"/>
              <a:gd name="T7" fmla="*/ 173 h 513"/>
              <a:gd name="T8" fmla="*/ 0 w 455"/>
              <a:gd name="T9" fmla="*/ 173 h 513"/>
              <a:gd name="T10" fmla="*/ 0 w 455"/>
              <a:gd name="T11" fmla="*/ 173 h 513"/>
              <a:gd name="T12" fmla="*/ 0 w 455"/>
              <a:gd name="T13" fmla="*/ 173 h 513"/>
              <a:gd name="T14" fmla="*/ 0 w 455"/>
              <a:gd name="T15" fmla="*/ 173 h 513"/>
              <a:gd name="T16" fmla="*/ 0 w 455"/>
              <a:gd name="T17" fmla="*/ 173 h 513"/>
              <a:gd name="T18" fmla="*/ 0 w 455"/>
              <a:gd name="T19" fmla="*/ 173 h 513"/>
              <a:gd name="T20" fmla="*/ 0 w 455"/>
              <a:gd name="T21" fmla="*/ 173 h 513"/>
              <a:gd name="T22" fmla="*/ 139 w 455"/>
              <a:gd name="T23" fmla="*/ 513 h 513"/>
              <a:gd name="T24" fmla="*/ 139 w 455"/>
              <a:gd name="T25" fmla="*/ 513 h 513"/>
              <a:gd name="T26" fmla="*/ 139 w 455"/>
              <a:gd name="T27" fmla="*/ 513 h 513"/>
              <a:gd name="T28" fmla="*/ 140 w 455"/>
              <a:gd name="T29" fmla="*/ 513 h 513"/>
              <a:gd name="T30" fmla="*/ 140 w 455"/>
              <a:gd name="T31" fmla="*/ 513 h 513"/>
              <a:gd name="T32" fmla="*/ 140 w 455"/>
              <a:gd name="T33" fmla="*/ 513 h 513"/>
              <a:gd name="T34" fmla="*/ 140 w 455"/>
              <a:gd name="T35" fmla="*/ 512 h 513"/>
              <a:gd name="T36" fmla="*/ 141 w 455"/>
              <a:gd name="T37" fmla="*/ 512 h 513"/>
              <a:gd name="T38" fmla="*/ 141 w 455"/>
              <a:gd name="T39" fmla="*/ 512 h 513"/>
              <a:gd name="T40" fmla="*/ 141 w 455"/>
              <a:gd name="T41" fmla="*/ 512 h 513"/>
              <a:gd name="T42" fmla="*/ 141 w 455"/>
              <a:gd name="T43" fmla="*/ 512 h 513"/>
              <a:gd name="T44" fmla="*/ 142 w 455"/>
              <a:gd name="T45" fmla="*/ 512 h 513"/>
              <a:gd name="T46" fmla="*/ 217 w 455"/>
              <a:gd name="T47" fmla="*/ 468 h 513"/>
              <a:gd name="T48" fmla="*/ 455 w 455"/>
              <a:gd name="T49" fmla="*/ 413 h 513"/>
              <a:gd name="T50" fmla="*/ 455 w 455"/>
              <a:gd name="T51" fmla="*/ 0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55" h="513">
                <a:moveTo>
                  <a:pt x="455" y="0"/>
                </a:moveTo>
                <a:cubicBezTo>
                  <a:pt x="303" y="2"/>
                  <a:pt x="181" y="54"/>
                  <a:pt x="102" y="100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37" y="138"/>
                  <a:pt x="1" y="172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139" y="513"/>
                  <a:pt x="139" y="513"/>
                  <a:pt x="139" y="513"/>
                </a:cubicBezTo>
                <a:cubicBezTo>
                  <a:pt x="139" y="513"/>
                  <a:pt x="139" y="513"/>
                  <a:pt x="139" y="513"/>
                </a:cubicBezTo>
                <a:cubicBezTo>
                  <a:pt x="139" y="513"/>
                  <a:pt x="139" y="513"/>
                  <a:pt x="139" y="513"/>
                </a:cubicBezTo>
                <a:cubicBezTo>
                  <a:pt x="140" y="513"/>
                  <a:pt x="140" y="513"/>
                  <a:pt x="140" y="513"/>
                </a:cubicBezTo>
                <a:cubicBezTo>
                  <a:pt x="140" y="513"/>
                  <a:pt x="140" y="513"/>
                  <a:pt x="140" y="513"/>
                </a:cubicBezTo>
                <a:cubicBezTo>
                  <a:pt x="140" y="513"/>
                  <a:pt x="140" y="513"/>
                  <a:pt x="140" y="513"/>
                </a:cubicBezTo>
                <a:cubicBezTo>
                  <a:pt x="140" y="512"/>
                  <a:pt x="140" y="512"/>
                  <a:pt x="140" y="512"/>
                </a:cubicBezTo>
                <a:cubicBezTo>
                  <a:pt x="140" y="512"/>
                  <a:pt x="141" y="512"/>
                  <a:pt x="141" y="512"/>
                </a:cubicBezTo>
                <a:cubicBezTo>
                  <a:pt x="141" y="512"/>
                  <a:pt x="141" y="512"/>
                  <a:pt x="141" y="512"/>
                </a:cubicBezTo>
                <a:cubicBezTo>
                  <a:pt x="141" y="512"/>
                  <a:pt x="141" y="512"/>
                  <a:pt x="141" y="512"/>
                </a:cubicBezTo>
                <a:cubicBezTo>
                  <a:pt x="141" y="512"/>
                  <a:pt x="141" y="512"/>
                  <a:pt x="141" y="512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167" y="494"/>
                  <a:pt x="192" y="480"/>
                  <a:pt x="217" y="468"/>
                </a:cubicBezTo>
                <a:cubicBezTo>
                  <a:pt x="315" y="421"/>
                  <a:pt x="406" y="414"/>
                  <a:pt x="455" y="413"/>
                </a:cubicBezTo>
                <a:cubicBezTo>
                  <a:pt x="455" y="0"/>
                  <a:pt x="455" y="0"/>
                  <a:pt x="455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11" name="Freeform 252"/>
          <p:cNvSpPr/>
          <p:nvPr>
            <p:custDataLst>
              <p:tags r:id="rId16"/>
            </p:custDataLst>
          </p:nvPr>
        </p:nvSpPr>
        <p:spPr bwMode="auto">
          <a:xfrm>
            <a:off x="2651417" y="1824371"/>
            <a:ext cx="1752312" cy="1382436"/>
          </a:xfrm>
          <a:custGeom>
            <a:avLst/>
            <a:gdLst>
              <a:gd name="T0" fmla="*/ 641 w 641"/>
              <a:gd name="T1" fmla="*/ 0 h 616"/>
              <a:gd name="T2" fmla="*/ 137 w 641"/>
              <a:gd name="T3" fmla="*/ 124 h 616"/>
              <a:gd name="T4" fmla="*/ 137 w 641"/>
              <a:gd name="T5" fmla="*/ 124 h 616"/>
              <a:gd name="T6" fmla="*/ 0 w 641"/>
              <a:gd name="T7" fmla="*/ 213 h 616"/>
              <a:gd name="T8" fmla="*/ 0 w 641"/>
              <a:gd name="T9" fmla="*/ 213 h 616"/>
              <a:gd name="T10" fmla="*/ 164 w 641"/>
              <a:gd name="T11" fmla="*/ 616 h 616"/>
              <a:gd name="T12" fmla="*/ 164 w 641"/>
              <a:gd name="T13" fmla="*/ 616 h 616"/>
              <a:gd name="T14" fmla="*/ 165 w 641"/>
              <a:gd name="T15" fmla="*/ 616 h 616"/>
              <a:gd name="T16" fmla="*/ 165 w 641"/>
              <a:gd name="T17" fmla="*/ 616 h 616"/>
              <a:gd name="T18" fmla="*/ 165 w 641"/>
              <a:gd name="T19" fmla="*/ 616 h 616"/>
              <a:gd name="T20" fmla="*/ 165 w 641"/>
              <a:gd name="T21" fmla="*/ 616 h 616"/>
              <a:gd name="T22" fmla="*/ 166 w 641"/>
              <a:gd name="T23" fmla="*/ 615 h 616"/>
              <a:gd name="T24" fmla="*/ 166 w 641"/>
              <a:gd name="T25" fmla="*/ 615 h 616"/>
              <a:gd name="T26" fmla="*/ 268 w 641"/>
              <a:gd name="T27" fmla="*/ 542 h 616"/>
              <a:gd name="T28" fmla="*/ 641 w 641"/>
              <a:gd name="T29" fmla="*/ 435 h 616"/>
              <a:gd name="T30" fmla="*/ 641 w 641"/>
              <a:gd name="T31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1" h="616">
                <a:moveTo>
                  <a:pt x="641" y="0"/>
                </a:moveTo>
                <a:cubicBezTo>
                  <a:pt x="419" y="2"/>
                  <a:pt x="247" y="66"/>
                  <a:pt x="137" y="124"/>
                </a:cubicBezTo>
                <a:cubicBezTo>
                  <a:pt x="137" y="124"/>
                  <a:pt x="137" y="124"/>
                  <a:pt x="137" y="124"/>
                </a:cubicBezTo>
                <a:cubicBezTo>
                  <a:pt x="48" y="171"/>
                  <a:pt x="0" y="213"/>
                  <a:pt x="0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164" y="616"/>
                  <a:pt x="164" y="616"/>
                  <a:pt x="164" y="616"/>
                </a:cubicBezTo>
                <a:cubicBezTo>
                  <a:pt x="164" y="616"/>
                  <a:pt x="164" y="616"/>
                  <a:pt x="164" y="616"/>
                </a:cubicBezTo>
                <a:cubicBezTo>
                  <a:pt x="165" y="616"/>
                  <a:pt x="165" y="616"/>
                  <a:pt x="165" y="616"/>
                </a:cubicBezTo>
                <a:cubicBezTo>
                  <a:pt x="165" y="616"/>
                  <a:pt x="165" y="616"/>
                  <a:pt x="165" y="616"/>
                </a:cubicBezTo>
                <a:cubicBezTo>
                  <a:pt x="165" y="616"/>
                  <a:pt x="165" y="616"/>
                  <a:pt x="165" y="616"/>
                </a:cubicBezTo>
                <a:cubicBezTo>
                  <a:pt x="165" y="616"/>
                  <a:pt x="165" y="616"/>
                  <a:pt x="165" y="616"/>
                </a:cubicBezTo>
                <a:cubicBezTo>
                  <a:pt x="166" y="616"/>
                  <a:pt x="166" y="615"/>
                  <a:pt x="166" y="615"/>
                </a:cubicBezTo>
                <a:cubicBezTo>
                  <a:pt x="166" y="615"/>
                  <a:pt x="166" y="615"/>
                  <a:pt x="166" y="615"/>
                </a:cubicBezTo>
                <a:cubicBezTo>
                  <a:pt x="199" y="586"/>
                  <a:pt x="233" y="562"/>
                  <a:pt x="268" y="542"/>
                </a:cubicBezTo>
                <a:cubicBezTo>
                  <a:pt x="432" y="445"/>
                  <a:pt x="599" y="436"/>
                  <a:pt x="641" y="435"/>
                </a:cubicBezTo>
                <a:cubicBezTo>
                  <a:pt x="641" y="0"/>
                  <a:pt x="641" y="0"/>
                  <a:pt x="641" y="0"/>
                </a:cubicBezTo>
              </a:path>
            </a:pathLst>
          </a:custGeom>
          <a:solidFill>
            <a:srgbClr val="9BD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7"/>
            </p:custDataLst>
          </p:nvPr>
        </p:nvSpPr>
        <p:spPr>
          <a:xfrm>
            <a:off x="4073424" y="2080201"/>
            <a:ext cx="661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</a:rPr>
              <a:t>01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8"/>
            </p:custDataLst>
          </p:nvPr>
        </p:nvSpPr>
        <p:spPr>
          <a:xfrm>
            <a:off x="4073424" y="3072452"/>
            <a:ext cx="661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</a:rPr>
              <a:t>02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19"/>
            </p:custDataLst>
          </p:nvPr>
        </p:nvSpPr>
        <p:spPr>
          <a:xfrm>
            <a:off x="4073424" y="4064703"/>
            <a:ext cx="66138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</a:rPr>
              <a:t>03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25" name="直接箭头连接符 24"/>
          <p:cNvCxnSpPr/>
          <p:nvPr>
            <p:custDataLst>
              <p:tags r:id="rId20"/>
            </p:custDataLst>
          </p:nvPr>
        </p:nvCxnSpPr>
        <p:spPr>
          <a:xfrm>
            <a:off x="2523186" y="2402133"/>
            <a:ext cx="1305536" cy="2723642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lumMod val="30000"/>
                <a:lumOff val="70000"/>
              </a:srgbClr>
            </a:solidFill>
            <a:prstDash val="lgDash"/>
            <a:miter lim="800000"/>
            <a:tailEnd type="triangle"/>
          </a:ln>
          <a:effectLst/>
        </p:spPr>
      </p:cxnSp>
      <p:sp>
        <p:nvSpPr>
          <p:cNvPr id="42" name="文本框 41"/>
          <p:cNvSpPr txBox="1"/>
          <p:nvPr>
            <p:custDataLst>
              <p:tags r:id="rId21"/>
            </p:custDataLst>
          </p:nvPr>
        </p:nvSpPr>
        <p:spPr>
          <a:xfrm>
            <a:off x="7078615" y="2232355"/>
            <a:ext cx="225222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思维品质</a:t>
            </a:r>
          </a:p>
        </p:txBody>
      </p:sp>
      <p:sp>
        <p:nvSpPr>
          <p:cNvPr id="43" name="文本框 42"/>
          <p:cNvSpPr txBox="1"/>
          <p:nvPr>
            <p:custDataLst>
              <p:tags r:id="rId22"/>
            </p:custDataLst>
          </p:nvPr>
        </p:nvSpPr>
        <p:spPr>
          <a:xfrm>
            <a:off x="7078615" y="3363134"/>
            <a:ext cx="225222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思维方式</a:t>
            </a:r>
          </a:p>
        </p:txBody>
      </p:sp>
      <p:sp>
        <p:nvSpPr>
          <p:cNvPr id="26" name="文本框 25"/>
          <p:cNvSpPr txBox="1"/>
          <p:nvPr>
            <p:custDataLst>
              <p:tags r:id="rId23"/>
            </p:custDataLst>
          </p:nvPr>
        </p:nvSpPr>
        <p:spPr>
          <a:xfrm>
            <a:off x="7078615" y="4493912"/>
            <a:ext cx="225222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谋略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45" name="椭圆 44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529888" y="525091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互动分享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78840" y="1960880"/>
            <a:ext cx="741299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</a:rPr>
              <a:t>你是否给自己制定了</a:t>
            </a:r>
            <a:r>
              <a:rPr lang="zh-CN" altLang="en-US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</a:rPr>
              <a:t>学习计划</a:t>
            </a:r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</a:rPr>
              <a:t>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6614" y="1232079"/>
            <a:ext cx="574388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你想要提升什么</a:t>
            </a:r>
            <a:r>
              <a:rPr lang="zh-CN" altLang="en-US" sz="44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个人技能</a:t>
            </a:r>
            <a:r>
              <a:rPr lang="zh-CN" altLang="en-US" sz="3200" b="1" dirty="0">
                <a:solidFill>
                  <a:schemeClr val="accent4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？</a:t>
            </a:r>
          </a:p>
        </p:txBody>
      </p:sp>
      <p:pic>
        <p:nvPicPr>
          <p:cNvPr id="18" name="图片 17" descr="千库网_工作男士思考_元素编号122988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55" y="2087245"/>
            <a:ext cx="5130800" cy="5130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6"/>
          <p:cNvPicPr>
            <a:picLocks noChangeAspect="1"/>
          </p:cNvPicPr>
          <p:nvPr/>
        </p:nvPicPr>
        <p:blipFill>
          <a:blip r:embed="rId3"/>
          <a:srcRect t="33952"/>
          <a:stretch>
            <a:fillRect/>
          </a:stretch>
        </p:blipFill>
        <p:spPr>
          <a:xfrm>
            <a:off x="-4444" y="1"/>
            <a:ext cx="6522250" cy="68793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886313" y="2669164"/>
            <a:ext cx="4718071" cy="3183806"/>
            <a:chOff x="2919" y="3912"/>
            <a:chExt cx="6193" cy="3809"/>
          </a:xfrm>
        </p:grpSpPr>
        <p:sp>
          <p:nvSpPr>
            <p:cNvPr id="7" name="文本框 6"/>
            <p:cNvSpPr txBox="1"/>
            <p:nvPr/>
          </p:nvSpPr>
          <p:spPr>
            <a:xfrm>
              <a:off x="3076" y="5202"/>
              <a:ext cx="6036" cy="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CA678"/>
                  </a:solidFill>
                  <a:latin typeface="Calibri" panose="020F0502020204030204" pitchFamily="34" charset="0"/>
                  <a:ea typeface="华文黑体" charset="-122"/>
                  <a:cs typeface="Calibri" panose="020F0502020204030204" pitchFamily="34" charset="0"/>
                </a:rPr>
                <a:t>THANK YOU FOR YOUR WATCHING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919" y="3912"/>
              <a:ext cx="6145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399" dirty="0">
                  <a:solidFill>
                    <a:srgbClr val="0CA67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感谢您的观看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281" y="7244"/>
              <a:ext cx="2831" cy="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3F434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分享人：</a:t>
              </a:r>
              <a:r>
                <a:rPr lang="en-US" altLang="zh-CN" sz="2000" dirty="0">
                  <a:solidFill>
                    <a:srgbClr val="3F434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Katia</a:t>
              </a:r>
              <a:endParaRPr lang="zh-CN" altLang="en-US" sz="2000" dirty="0" err="1">
                <a:solidFill>
                  <a:srgbClr val="3F434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A841E8D-1156-5B4F-808A-40021DD29F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112" y="117858"/>
            <a:ext cx="1012956" cy="4338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3122208" y="2106840"/>
            <a:ext cx="1086177" cy="1425021"/>
            <a:chOff x="2432406" y="1560591"/>
            <a:chExt cx="814633" cy="1068766"/>
          </a:xfrm>
        </p:grpSpPr>
        <p:cxnSp>
          <p:nvCxnSpPr>
            <p:cNvPr id="173" name="Straight Connector 172"/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9050" cap="rnd">
              <a:solidFill>
                <a:srgbClr val="42BA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9050" cap="flat">
              <a:solidFill>
                <a:srgbClr val="42B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9050" cap="rnd">
              <a:solidFill>
                <a:srgbClr val="42BA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00"/>
          <p:cNvGrpSpPr/>
          <p:nvPr/>
        </p:nvGrpSpPr>
        <p:grpSpPr>
          <a:xfrm>
            <a:off x="4208385" y="1701602"/>
            <a:ext cx="2015490" cy="738505"/>
            <a:chOff x="2786183" y="1419610"/>
            <a:chExt cx="3571634" cy="681302"/>
          </a:xfrm>
          <a:solidFill>
            <a:srgbClr val="42BA9D"/>
          </a:solidFill>
        </p:grpSpPr>
        <p:sp>
          <p:nvSpPr>
            <p:cNvPr id="94" name="Rounded Rectangle 93"/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1" name="Group 100"/>
          <p:cNvGrpSpPr/>
          <p:nvPr/>
        </p:nvGrpSpPr>
        <p:grpSpPr>
          <a:xfrm>
            <a:off x="730622" y="3149030"/>
            <a:ext cx="2333981" cy="1188748"/>
            <a:chOff x="2786183" y="1419610"/>
            <a:chExt cx="3571634" cy="681302"/>
          </a:xfrm>
          <a:solidFill>
            <a:srgbClr val="31937B"/>
          </a:solidFill>
        </p:grpSpPr>
        <p:sp>
          <p:nvSpPr>
            <p:cNvPr id="99" name="Rounded Rectangle 98"/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 flipV="1">
            <a:off x="3122209" y="3915908"/>
            <a:ext cx="1086177" cy="1425021"/>
            <a:chOff x="2432406" y="1560591"/>
            <a:chExt cx="814633" cy="1068766"/>
          </a:xfrm>
        </p:grpSpPr>
        <p:cxnSp>
          <p:nvCxnSpPr>
            <p:cNvPr id="79" name="Straight Connector 78"/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9050" cap="rnd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905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905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 Placeholder 3"/>
          <p:cNvSpPr txBox="1"/>
          <p:nvPr/>
        </p:nvSpPr>
        <p:spPr>
          <a:xfrm>
            <a:off x="971393" y="3486590"/>
            <a:ext cx="1652270" cy="4305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 defTabSz="121920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身心管理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666870" y="1891372"/>
            <a:ext cx="109220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生理管理</a:t>
            </a:r>
          </a:p>
        </p:txBody>
      </p:sp>
      <p:grpSp>
        <p:nvGrpSpPr>
          <p:cNvPr id="40" name="Group 100"/>
          <p:cNvGrpSpPr/>
          <p:nvPr/>
        </p:nvGrpSpPr>
        <p:grpSpPr>
          <a:xfrm>
            <a:off x="4222998" y="5060752"/>
            <a:ext cx="2015490" cy="738505"/>
            <a:chOff x="2786183" y="1419610"/>
            <a:chExt cx="3571634" cy="681302"/>
          </a:xfrm>
          <a:solidFill>
            <a:srgbClr val="42BA9D"/>
          </a:solidFill>
        </p:grpSpPr>
        <p:sp>
          <p:nvSpPr>
            <p:cNvPr id="44" name="Rounded Rectangle 93"/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45" name="Rounded Rectangle 94"/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</p:grpSp>
      <p:sp>
        <p:nvSpPr>
          <p:cNvPr id="47" name="Rectangle 163"/>
          <p:cNvSpPr/>
          <p:nvPr/>
        </p:nvSpPr>
        <p:spPr>
          <a:xfrm>
            <a:off x="4555440" y="5250522"/>
            <a:ext cx="114935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心理管理</a:t>
            </a:r>
          </a:p>
        </p:txBody>
      </p:sp>
      <p:cxnSp>
        <p:nvCxnSpPr>
          <p:cNvPr id="48" name="Straight Connector 172"/>
          <p:cNvCxnSpPr/>
          <p:nvPr/>
        </p:nvCxnSpPr>
        <p:spPr>
          <a:xfrm rot="16200000">
            <a:off x="6664913" y="1604267"/>
            <a:ext cx="0" cy="808294"/>
          </a:xfrm>
          <a:prstGeom prst="line">
            <a:avLst/>
          </a:prstGeom>
          <a:ln w="19050" cap="rnd">
            <a:solidFill>
              <a:srgbClr val="42BA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72"/>
          <p:cNvCxnSpPr/>
          <p:nvPr/>
        </p:nvCxnSpPr>
        <p:spPr>
          <a:xfrm rot="16200000">
            <a:off x="6647133" y="4963417"/>
            <a:ext cx="0" cy="808294"/>
          </a:xfrm>
          <a:prstGeom prst="line">
            <a:avLst/>
          </a:prstGeom>
          <a:ln w="19050" cap="rnd">
            <a:solidFill>
              <a:srgbClr val="42BA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00"/>
          <p:cNvGrpSpPr/>
          <p:nvPr/>
        </p:nvGrpSpPr>
        <p:grpSpPr>
          <a:xfrm>
            <a:off x="7130664" y="1559680"/>
            <a:ext cx="3590290" cy="1151572"/>
            <a:chOff x="2786183" y="1419610"/>
            <a:chExt cx="3571634" cy="681302"/>
          </a:xfrm>
          <a:noFill/>
        </p:grpSpPr>
        <p:sp>
          <p:nvSpPr>
            <p:cNvPr id="52" name="Rounded Rectangle 93"/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 w="28575" cmpd="sng">
              <a:solidFill>
                <a:srgbClr val="42BA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53" name="Rounded Rectangle 94"/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 w="28575" cmpd="sng">
              <a:solidFill>
                <a:srgbClr val="42BA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</p:grpSp>
      <p:grpSp>
        <p:nvGrpSpPr>
          <p:cNvPr id="54" name="Group 100"/>
          <p:cNvGrpSpPr/>
          <p:nvPr/>
        </p:nvGrpSpPr>
        <p:grpSpPr>
          <a:xfrm>
            <a:off x="7130664" y="4797951"/>
            <a:ext cx="3590260" cy="1152119"/>
            <a:chOff x="2786183" y="1419610"/>
            <a:chExt cx="3571634" cy="681302"/>
          </a:xfrm>
          <a:noFill/>
        </p:grpSpPr>
        <p:sp>
          <p:nvSpPr>
            <p:cNvPr id="55" name="Rounded Rectangle 93"/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 w="28575" cmpd="sng">
              <a:solidFill>
                <a:srgbClr val="42BA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  <p:sp>
          <p:nvSpPr>
            <p:cNvPr id="56" name="Rounded Rectangle 94"/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grpFill/>
            <a:ln w="28575" cmpd="sng">
              <a:solidFill>
                <a:srgbClr val="42BA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7655809" y="1701602"/>
            <a:ext cx="2540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身体健康</a:t>
            </a:r>
          </a:p>
          <a:p>
            <a:pPr algn="ctr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形象气质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655809" y="4968260"/>
            <a:ext cx="25400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情绪管理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积极主动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316528" y="448891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心理管理——情绪管理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5" name="图片 4" descr="千库网_卡通绿色大树插图_元素编号119441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6599555" y="1432560"/>
            <a:ext cx="4543425" cy="455168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863080" y="3450590"/>
            <a:ext cx="1079500" cy="1082040"/>
            <a:chOff x="1495" y="6071"/>
            <a:chExt cx="1887" cy="1887"/>
          </a:xfrm>
        </p:grpSpPr>
        <p:pic>
          <p:nvPicPr>
            <p:cNvPr id="7" name="图片 6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849" y="6822"/>
              <a:ext cx="1164" cy="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勇气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61300" y="2230120"/>
            <a:ext cx="1079500" cy="1082040"/>
            <a:chOff x="1495" y="6071"/>
            <a:chExt cx="1887" cy="1887"/>
          </a:xfrm>
        </p:grpSpPr>
        <p:pic>
          <p:nvPicPr>
            <p:cNvPr id="12" name="图片 11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849" y="6644"/>
              <a:ext cx="1164" cy="11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未来规划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224010" y="2839085"/>
            <a:ext cx="1079500" cy="1082040"/>
            <a:chOff x="1495" y="6071"/>
            <a:chExt cx="1887" cy="1887"/>
          </a:xfrm>
        </p:grpSpPr>
        <p:pic>
          <p:nvPicPr>
            <p:cNvPr id="15" name="图片 14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849" y="6822"/>
              <a:ext cx="1164" cy="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乐观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54060" y="3390900"/>
            <a:ext cx="1079500" cy="1082040"/>
            <a:chOff x="1495" y="6071"/>
            <a:chExt cx="1887" cy="1887"/>
          </a:xfrm>
        </p:grpSpPr>
        <p:pic>
          <p:nvPicPr>
            <p:cNvPr id="24" name="图片 23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1887" y="6577"/>
              <a:ext cx="1164" cy="11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 dirty="0">
                  <a:latin typeface="楷体" panose="02010609060101010101" charset="-122"/>
                  <a:ea typeface="楷体" panose="02010609060101010101" charset="-122"/>
                </a:rPr>
                <a:t>人际技巧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876030" y="1750060"/>
            <a:ext cx="1079500" cy="1082040"/>
            <a:chOff x="1495" y="6071"/>
            <a:chExt cx="1887" cy="1887"/>
          </a:xfrm>
        </p:grpSpPr>
        <p:pic>
          <p:nvPicPr>
            <p:cNvPr id="27" name="图片 26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849" y="6822"/>
              <a:ext cx="1164" cy="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信念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92645" y="1981200"/>
            <a:ext cx="1079500" cy="1082040"/>
            <a:chOff x="1495" y="6071"/>
            <a:chExt cx="1887" cy="1887"/>
          </a:xfrm>
        </p:grpSpPr>
        <p:pic>
          <p:nvPicPr>
            <p:cNvPr id="30" name="图片 29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748" y="6569"/>
              <a:ext cx="1164" cy="11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洞察力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701915" y="3086100"/>
            <a:ext cx="1079500" cy="1082040"/>
            <a:chOff x="1495" y="6071"/>
            <a:chExt cx="1887" cy="1887"/>
          </a:xfrm>
        </p:grpSpPr>
        <p:pic>
          <p:nvPicPr>
            <p:cNvPr id="33" name="图片 32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1849" y="6822"/>
              <a:ext cx="1164" cy="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希望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815830" y="2314575"/>
            <a:ext cx="1079500" cy="1082040"/>
            <a:chOff x="1495" y="6071"/>
            <a:chExt cx="1887" cy="1887"/>
          </a:xfrm>
        </p:grpSpPr>
        <p:pic>
          <p:nvPicPr>
            <p:cNvPr id="36" name="图片 35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849" y="6822"/>
              <a:ext cx="1164" cy="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诚实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930005" y="3982720"/>
            <a:ext cx="1079500" cy="1082040"/>
            <a:chOff x="1495" y="6071"/>
            <a:chExt cx="1887" cy="1887"/>
          </a:xfrm>
        </p:grpSpPr>
        <p:pic>
          <p:nvPicPr>
            <p:cNvPr id="39" name="图片 38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1849" y="6822"/>
              <a:ext cx="1164" cy="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毅力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813290" y="3487420"/>
            <a:ext cx="1079500" cy="1082040"/>
            <a:chOff x="1495" y="6071"/>
            <a:chExt cx="1887" cy="1887"/>
          </a:xfrm>
        </p:grpSpPr>
        <p:pic>
          <p:nvPicPr>
            <p:cNvPr id="42" name="图片 41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1849" y="6822"/>
              <a:ext cx="1164" cy="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专注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710680" y="2673350"/>
            <a:ext cx="1079500" cy="1082040"/>
            <a:chOff x="1495" y="6071"/>
            <a:chExt cx="1887" cy="1887"/>
          </a:xfrm>
        </p:grpSpPr>
        <p:pic>
          <p:nvPicPr>
            <p:cNvPr id="45" name="图片 44" descr="千库网_夏至夏天可口水果苹果免扣素材_元素编号108225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95" y="6071"/>
              <a:ext cx="1887" cy="1887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1849" y="6822"/>
              <a:ext cx="1164" cy="6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800">
                  <a:latin typeface="楷体" panose="02010609060101010101" charset="-122"/>
                  <a:ea typeface="楷体" panose="02010609060101010101" charset="-122"/>
                </a:rPr>
                <a:t>专注</a:t>
              </a: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6997065" y="5927725"/>
            <a:ext cx="425386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能够抵抗心理疾病的人类力量</a:t>
            </a:r>
          </a:p>
        </p:txBody>
      </p:sp>
      <p:sp>
        <p:nvSpPr>
          <p:cNvPr id="82" name="文本框 81"/>
          <p:cNvSpPr txBox="1"/>
          <p:nvPr>
            <p:custDataLst>
              <p:tags r:id="rId2"/>
            </p:custDataLst>
          </p:nvPr>
        </p:nvSpPr>
        <p:spPr>
          <a:xfrm>
            <a:off x="116637" y="2311738"/>
            <a:ext cx="989735" cy="23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12" rIns="91425" bIns="45712" anchor="ctr" anchorCtr="0"/>
          <a:lstStyle>
            <a:defPPr>
              <a:defRPr lang="zh-CN"/>
            </a:defPPr>
            <a:lvl1pPr lvl="0" algn="r" defTabSz="913765">
              <a:lnSpc>
                <a:spcPct val="130000"/>
              </a:lnSpc>
              <a:buSzPct val="25000"/>
              <a:defRPr sz="2000" b="1" spc="12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激情</a:t>
            </a: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1250950" y="1741805"/>
            <a:ext cx="2963545" cy="1570355"/>
            <a:chOff x="1346" y="4272"/>
            <a:chExt cx="4667" cy="2473"/>
          </a:xfrm>
        </p:grpSpPr>
        <p:cxnSp>
          <p:nvCxnSpPr>
            <p:cNvPr id="73" name="直接连接符 72"/>
            <p:cNvCxnSpPr/>
            <p:nvPr>
              <p:custDataLst>
                <p:tags r:id="rId12"/>
              </p:custDataLst>
            </p:nvPr>
          </p:nvCxnSpPr>
          <p:spPr>
            <a:xfrm>
              <a:off x="3489" y="4726"/>
              <a:ext cx="804" cy="0"/>
            </a:xfrm>
            <a:prstGeom prst="line">
              <a:avLst/>
            </a:prstGeom>
            <a:noFill/>
            <a:ln w="19050" cap="flat" cmpd="sng" algn="ctr">
              <a:solidFill>
                <a:srgbClr val="B2BEC4"/>
              </a:solidFill>
              <a:prstDash val="solid"/>
              <a:miter lim="800000"/>
              <a:headEnd type="none"/>
              <a:tailEnd type="oval"/>
            </a:ln>
            <a:effectLst/>
          </p:spPr>
        </p:cxnSp>
        <p:cxnSp>
          <p:nvCxnSpPr>
            <p:cNvPr id="74" name="直接连接符 73"/>
            <p:cNvCxnSpPr>
              <a:endCxn id="77" idx="27"/>
            </p:cNvCxnSpPr>
            <p:nvPr>
              <p:custDataLst>
                <p:tags r:id="rId13"/>
              </p:custDataLst>
            </p:nvPr>
          </p:nvCxnSpPr>
          <p:spPr>
            <a:xfrm>
              <a:off x="1346" y="5335"/>
              <a:ext cx="406" cy="0"/>
            </a:xfrm>
            <a:prstGeom prst="line">
              <a:avLst/>
            </a:prstGeom>
            <a:noFill/>
            <a:ln w="19050" cap="flat" cmpd="sng" algn="ctr">
              <a:solidFill>
                <a:srgbClr val="B2BEC4"/>
              </a:solidFill>
              <a:prstDash val="solid"/>
              <a:miter lim="800000"/>
              <a:headEnd type="oval"/>
              <a:tailEnd type="none"/>
            </a:ln>
            <a:effectLst/>
          </p:spPr>
        </p:cxnSp>
        <p:cxnSp>
          <p:nvCxnSpPr>
            <p:cNvPr id="75" name="直接连接符 74"/>
            <p:cNvCxnSpPr/>
            <p:nvPr>
              <p:custDataLst>
                <p:tags r:id="rId14"/>
              </p:custDataLst>
            </p:nvPr>
          </p:nvCxnSpPr>
          <p:spPr>
            <a:xfrm>
              <a:off x="3489" y="6308"/>
              <a:ext cx="804" cy="0"/>
            </a:xfrm>
            <a:prstGeom prst="line">
              <a:avLst/>
            </a:prstGeom>
            <a:noFill/>
            <a:ln w="19050" cap="flat" cmpd="sng" algn="ctr">
              <a:solidFill>
                <a:srgbClr val="B2BEC4"/>
              </a:solidFill>
              <a:prstDash val="solid"/>
              <a:miter lim="800000"/>
              <a:headEnd type="none"/>
              <a:tailEnd type="oval"/>
            </a:ln>
            <a:effectLst/>
          </p:spPr>
        </p:cxnSp>
        <p:sp>
          <p:nvSpPr>
            <p:cNvPr id="76" name="Freeform 16"/>
            <p:cNvSpPr/>
            <p:nvPr>
              <p:custDataLst>
                <p:tags r:id="rId15"/>
              </p:custDataLst>
            </p:nvPr>
          </p:nvSpPr>
          <p:spPr bwMode="auto">
            <a:xfrm>
              <a:off x="2205" y="5719"/>
              <a:ext cx="1966" cy="1026"/>
            </a:xfrm>
            <a:custGeom>
              <a:avLst/>
              <a:gdLst>
                <a:gd name="T0" fmla="*/ 16 w 1560"/>
                <a:gd name="T1" fmla="*/ 790 h 814"/>
                <a:gd name="T2" fmla="*/ 84 w 1560"/>
                <a:gd name="T3" fmla="*/ 672 h 814"/>
                <a:gd name="T4" fmla="*/ 200 w 1560"/>
                <a:gd name="T5" fmla="*/ 732 h 814"/>
                <a:gd name="T6" fmla="*/ 324 w 1560"/>
                <a:gd name="T7" fmla="*/ 778 h 814"/>
                <a:gd name="T8" fmla="*/ 456 w 1560"/>
                <a:gd name="T9" fmla="*/ 804 h 814"/>
                <a:gd name="T10" fmla="*/ 558 w 1560"/>
                <a:gd name="T11" fmla="*/ 814 h 814"/>
                <a:gd name="T12" fmla="*/ 594 w 1560"/>
                <a:gd name="T13" fmla="*/ 814 h 814"/>
                <a:gd name="T14" fmla="*/ 684 w 1560"/>
                <a:gd name="T15" fmla="*/ 810 h 814"/>
                <a:gd name="T16" fmla="*/ 770 w 1560"/>
                <a:gd name="T17" fmla="*/ 798 h 814"/>
                <a:gd name="T18" fmla="*/ 856 w 1560"/>
                <a:gd name="T19" fmla="*/ 778 h 814"/>
                <a:gd name="T20" fmla="*/ 938 w 1560"/>
                <a:gd name="T21" fmla="*/ 752 h 814"/>
                <a:gd name="T22" fmla="*/ 1016 w 1560"/>
                <a:gd name="T23" fmla="*/ 718 h 814"/>
                <a:gd name="T24" fmla="*/ 1092 w 1560"/>
                <a:gd name="T25" fmla="*/ 678 h 814"/>
                <a:gd name="T26" fmla="*/ 1162 w 1560"/>
                <a:gd name="T27" fmla="*/ 632 h 814"/>
                <a:gd name="T28" fmla="*/ 1230 w 1560"/>
                <a:gd name="T29" fmla="*/ 580 h 814"/>
                <a:gd name="T30" fmla="*/ 1290 w 1560"/>
                <a:gd name="T31" fmla="*/ 524 h 814"/>
                <a:gd name="T32" fmla="*/ 1348 w 1560"/>
                <a:gd name="T33" fmla="*/ 460 h 814"/>
                <a:gd name="T34" fmla="*/ 1398 w 1560"/>
                <a:gd name="T35" fmla="*/ 394 h 814"/>
                <a:gd name="T36" fmla="*/ 1444 w 1560"/>
                <a:gd name="T37" fmla="*/ 322 h 814"/>
                <a:gd name="T38" fmla="*/ 1484 w 1560"/>
                <a:gd name="T39" fmla="*/ 246 h 814"/>
                <a:gd name="T40" fmla="*/ 1516 w 1560"/>
                <a:gd name="T41" fmla="*/ 168 h 814"/>
                <a:gd name="T42" fmla="*/ 1542 w 1560"/>
                <a:gd name="T43" fmla="*/ 86 h 814"/>
                <a:gd name="T44" fmla="*/ 1560 w 1560"/>
                <a:gd name="T45" fmla="*/ 0 h 814"/>
                <a:gd name="T46" fmla="*/ 1052 w 1560"/>
                <a:gd name="T47" fmla="*/ 4 h 814"/>
                <a:gd name="T48" fmla="*/ 1038 w 1560"/>
                <a:gd name="T49" fmla="*/ 38 h 814"/>
                <a:gd name="T50" fmla="*/ 1002 w 1560"/>
                <a:gd name="T51" fmla="*/ 102 h 814"/>
                <a:gd name="T52" fmla="*/ 958 w 1560"/>
                <a:gd name="T53" fmla="*/ 160 h 814"/>
                <a:gd name="T54" fmla="*/ 904 w 1560"/>
                <a:gd name="T55" fmla="*/ 210 h 814"/>
                <a:gd name="T56" fmla="*/ 844 w 1560"/>
                <a:gd name="T57" fmla="*/ 252 h 814"/>
                <a:gd name="T58" fmla="*/ 778 w 1560"/>
                <a:gd name="T59" fmla="*/ 286 h 814"/>
                <a:gd name="T60" fmla="*/ 708 w 1560"/>
                <a:gd name="T61" fmla="*/ 308 h 814"/>
                <a:gd name="T62" fmla="*/ 632 w 1560"/>
                <a:gd name="T63" fmla="*/ 320 h 814"/>
                <a:gd name="T64" fmla="*/ 594 w 1560"/>
                <a:gd name="T65" fmla="*/ 322 h 814"/>
                <a:gd name="T66" fmla="*/ 522 w 1560"/>
                <a:gd name="T67" fmla="*/ 316 h 814"/>
                <a:gd name="T68" fmla="*/ 454 w 1560"/>
                <a:gd name="T69" fmla="*/ 302 h 814"/>
                <a:gd name="T70" fmla="*/ 390 w 1560"/>
                <a:gd name="T71" fmla="*/ 278 h 814"/>
                <a:gd name="T72" fmla="*/ 330 w 1560"/>
                <a:gd name="T73" fmla="*/ 246 h 814"/>
                <a:gd name="T74" fmla="*/ 254 w 1560"/>
                <a:gd name="T75" fmla="*/ 184 h 814"/>
                <a:gd name="T76" fmla="*/ 10 w 1560"/>
                <a:gd name="T77" fmla="*/ 62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0" h="814">
                  <a:moveTo>
                    <a:pt x="10" y="622"/>
                  </a:moveTo>
                  <a:lnTo>
                    <a:pt x="16" y="790"/>
                  </a:lnTo>
                  <a:lnTo>
                    <a:pt x="84" y="672"/>
                  </a:lnTo>
                  <a:lnTo>
                    <a:pt x="84" y="672"/>
                  </a:lnTo>
                  <a:lnTo>
                    <a:pt x="140" y="704"/>
                  </a:lnTo>
                  <a:lnTo>
                    <a:pt x="200" y="732"/>
                  </a:lnTo>
                  <a:lnTo>
                    <a:pt x="262" y="756"/>
                  </a:lnTo>
                  <a:lnTo>
                    <a:pt x="324" y="778"/>
                  </a:lnTo>
                  <a:lnTo>
                    <a:pt x="390" y="794"/>
                  </a:lnTo>
                  <a:lnTo>
                    <a:pt x="456" y="804"/>
                  </a:lnTo>
                  <a:lnTo>
                    <a:pt x="524" y="812"/>
                  </a:lnTo>
                  <a:lnTo>
                    <a:pt x="558" y="814"/>
                  </a:lnTo>
                  <a:lnTo>
                    <a:pt x="594" y="814"/>
                  </a:lnTo>
                  <a:lnTo>
                    <a:pt x="594" y="814"/>
                  </a:lnTo>
                  <a:lnTo>
                    <a:pt x="638" y="814"/>
                  </a:lnTo>
                  <a:lnTo>
                    <a:pt x="684" y="810"/>
                  </a:lnTo>
                  <a:lnTo>
                    <a:pt x="728" y="806"/>
                  </a:lnTo>
                  <a:lnTo>
                    <a:pt x="770" y="798"/>
                  </a:lnTo>
                  <a:lnTo>
                    <a:pt x="814" y="790"/>
                  </a:lnTo>
                  <a:lnTo>
                    <a:pt x="856" y="778"/>
                  </a:lnTo>
                  <a:lnTo>
                    <a:pt x="898" y="766"/>
                  </a:lnTo>
                  <a:lnTo>
                    <a:pt x="938" y="752"/>
                  </a:lnTo>
                  <a:lnTo>
                    <a:pt x="978" y="736"/>
                  </a:lnTo>
                  <a:lnTo>
                    <a:pt x="1016" y="718"/>
                  </a:lnTo>
                  <a:lnTo>
                    <a:pt x="1054" y="700"/>
                  </a:lnTo>
                  <a:lnTo>
                    <a:pt x="1092" y="678"/>
                  </a:lnTo>
                  <a:lnTo>
                    <a:pt x="1128" y="656"/>
                  </a:lnTo>
                  <a:lnTo>
                    <a:pt x="1162" y="632"/>
                  </a:lnTo>
                  <a:lnTo>
                    <a:pt x="1196" y="608"/>
                  </a:lnTo>
                  <a:lnTo>
                    <a:pt x="1230" y="580"/>
                  </a:lnTo>
                  <a:lnTo>
                    <a:pt x="1260" y="552"/>
                  </a:lnTo>
                  <a:lnTo>
                    <a:pt x="1290" y="524"/>
                  </a:lnTo>
                  <a:lnTo>
                    <a:pt x="1320" y="492"/>
                  </a:lnTo>
                  <a:lnTo>
                    <a:pt x="1348" y="460"/>
                  </a:lnTo>
                  <a:lnTo>
                    <a:pt x="1374" y="428"/>
                  </a:lnTo>
                  <a:lnTo>
                    <a:pt x="1398" y="394"/>
                  </a:lnTo>
                  <a:lnTo>
                    <a:pt x="1422" y="358"/>
                  </a:lnTo>
                  <a:lnTo>
                    <a:pt x="1444" y="322"/>
                  </a:lnTo>
                  <a:lnTo>
                    <a:pt x="1464" y="284"/>
                  </a:lnTo>
                  <a:lnTo>
                    <a:pt x="1484" y="246"/>
                  </a:lnTo>
                  <a:lnTo>
                    <a:pt x="1500" y="208"/>
                  </a:lnTo>
                  <a:lnTo>
                    <a:pt x="1516" y="168"/>
                  </a:lnTo>
                  <a:lnTo>
                    <a:pt x="1530" y="126"/>
                  </a:lnTo>
                  <a:lnTo>
                    <a:pt x="1542" y="86"/>
                  </a:lnTo>
                  <a:lnTo>
                    <a:pt x="1552" y="42"/>
                  </a:lnTo>
                  <a:lnTo>
                    <a:pt x="1560" y="0"/>
                  </a:lnTo>
                  <a:lnTo>
                    <a:pt x="1286" y="170"/>
                  </a:lnTo>
                  <a:lnTo>
                    <a:pt x="1052" y="4"/>
                  </a:lnTo>
                  <a:lnTo>
                    <a:pt x="1052" y="4"/>
                  </a:lnTo>
                  <a:lnTo>
                    <a:pt x="1038" y="38"/>
                  </a:lnTo>
                  <a:lnTo>
                    <a:pt x="1020" y="70"/>
                  </a:lnTo>
                  <a:lnTo>
                    <a:pt x="1002" y="102"/>
                  </a:lnTo>
                  <a:lnTo>
                    <a:pt x="980" y="132"/>
                  </a:lnTo>
                  <a:lnTo>
                    <a:pt x="958" y="160"/>
                  </a:lnTo>
                  <a:lnTo>
                    <a:pt x="932" y="186"/>
                  </a:lnTo>
                  <a:lnTo>
                    <a:pt x="904" y="210"/>
                  </a:lnTo>
                  <a:lnTo>
                    <a:pt x="876" y="232"/>
                  </a:lnTo>
                  <a:lnTo>
                    <a:pt x="844" y="252"/>
                  </a:lnTo>
                  <a:lnTo>
                    <a:pt x="812" y="270"/>
                  </a:lnTo>
                  <a:lnTo>
                    <a:pt x="778" y="286"/>
                  </a:lnTo>
                  <a:lnTo>
                    <a:pt x="744" y="298"/>
                  </a:lnTo>
                  <a:lnTo>
                    <a:pt x="708" y="308"/>
                  </a:lnTo>
                  <a:lnTo>
                    <a:pt x="670" y="316"/>
                  </a:lnTo>
                  <a:lnTo>
                    <a:pt x="632" y="320"/>
                  </a:lnTo>
                  <a:lnTo>
                    <a:pt x="594" y="322"/>
                  </a:lnTo>
                  <a:lnTo>
                    <a:pt x="594" y="322"/>
                  </a:lnTo>
                  <a:lnTo>
                    <a:pt x="558" y="320"/>
                  </a:lnTo>
                  <a:lnTo>
                    <a:pt x="522" y="316"/>
                  </a:lnTo>
                  <a:lnTo>
                    <a:pt x="488" y="310"/>
                  </a:lnTo>
                  <a:lnTo>
                    <a:pt x="454" y="302"/>
                  </a:lnTo>
                  <a:lnTo>
                    <a:pt x="422" y="290"/>
                  </a:lnTo>
                  <a:lnTo>
                    <a:pt x="390" y="278"/>
                  </a:lnTo>
                  <a:lnTo>
                    <a:pt x="360" y="262"/>
                  </a:lnTo>
                  <a:lnTo>
                    <a:pt x="330" y="246"/>
                  </a:lnTo>
                  <a:lnTo>
                    <a:pt x="406" y="116"/>
                  </a:lnTo>
                  <a:lnTo>
                    <a:pt x="254" y="184"/>
                  </a:lnTo>
                  <a:lnTo>
                    <a:pt x="0" y="300"/>
                  </a:lnTo>
                  <a:lnTo>
                    <a:pt x="10" y="622"/>
                  </a:lnTo>
                  <a:close/>
                </a:path>
              </a:pathLst>
            </a:custGeom>
            <a:solidFill>
              <a:srgbClr val="42BA9D"/>
            </a:solidFill>
            <a:ln w="50800">
              <a:noFill/>
              <a:prstDash val="solid"/>
              <a:round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7"/>
            <p:cNvSpPr/>
            <p:nvPr>
              <p:custDataLst>
                <p:tags r:id="rId16"/>
              </p:custDataLst>
            </p:nvPr>
          </p:nvSpPr>
          <p:spPr bwMode="auto">
            <a:xfrm>
              <a:off x="1739" y="4274"/>
              <a:ext cx="1102" cy="2186"/>
            </a:xfrm>
            <a:custGeom>
              <a:avLst/>
              <a:gdLst>
                <a:gd name="T0" fmla="*/ 440 w 874"/>
                <a:gd name="T1" fmla="*/ 0 h 1734"/>
                <a:gd name="T2" fmla="*/ 874 w 874"/>
                <a:gd name="T3" fmla="*/ 232 h 1734"/>
                <a:gd name="T4" fmla="*/ 830 w 874"/>
                <a:gd name="T5" fmla="*/ 674 h 1734"/>
                <a:gd name="T6" fmla="*/ 756 w 874"/>
                <a:gd name="T7" fmla="*/ 546 h 1734"/>
                <a:gd name="T8" fmla="*/ 700 w 874"/>
                <a:gd name="T9" fmla="*/ 580 h 1734"/>
                <a:gd name="T10" fmla="*/ 648 w 874"/>
                <a:gd name="T11" fmla="*/ 622 h 1734"/>
                <a:gd name="T12" fmla="*/ 604 w 874"/>
                <a:gd name="T13" fmla="*/ 668 h 1734"/>
                <a:gd name="T14" fmla="*/ 566 w 874"/>
                <a:gd name="T15" fmla="*/ 722 h 1734"/>
                <a:gd name="T16" fmla="*/ 534 w 874"/>
                <a:gd name="T17" fmla="*/ 780 h 1734"/>
                <a:gd name="T18" fmla="*/ 512 w 874"/>
                <a:gd name="T19" fmla="*/ 844 h 1734"/>
                <a:gd name="T20" fmla="*/ 498 w 874"/>
                <a:gd name="T21" fmla="*/ 910 h 1734"/>
                <a:gd name="T22" fmla="*/ 492 w 874"/>
                <a:gd name="T23" fmla="*/ 980 h 1734"/>
                <a:gd name="T24" fmla="*/ 494 w 874"/>
                <a:gd name="T25" fmla="*/ 1024 h 1734"/>
                <a:gd name="T26" fmla="*/ 510 w 874"/>
                <a:gd name="T27" fmla="*/ 1108 h 1734"/>
                <a:gd name="T28" fmla="*/ 538 w 874"/>
                <a:gd name="T29" fmla="*/ 1186 h 1734"/>
                <a:gd name="T30" fmla="*/ 580 w 874"/>
                <a:gd name="T31" fmla="*/ 1258 h 1734"/>
                <a:gd name="T32" fmla="*/ 342 w 874"/>
                <a:gd name="T33" fmla="*/ 1410 h 1734"/>
                <a:gd name="T34" fmla="*/ 354 w 874"/>
                <a:gd name="T35" fmla="*/ 1734 h 1734"/>
                <a:gd name="T36" fmla="*/ 276 w 874"/>
                <a:gd name="T37" fmla="*/ 1662 h 1734"/>
                <a:gd name="T38" fmla="*/ 208 w 874"/>
                <a:gd name="T39" fmla="*/ 1582 h 1734"/>
                <a:gd name="T40" fmla="*/ 146 w 874"/>
                <a:gd name="T41" fmla="*/ 1496 h 1734"/>
                <a:gd name="T42" fmla="*/ 96 w 874"/>
                <a:gd name="T43" fmla="*/ 1402 h 1734"/>
                <a:gd name="T44" fmla="*/ 54 w 874"/>
                <a:gd name="T45" fmla="*/ 1304 h 1734"/>
                <a:gd name="T46" fmla="*/ 24 w 874"/>
                <a:gd name="T47" fmla="*/ 1200 h 1734"/>
                <a:gd name="T48" fmla="*/ 6 w 874"/>
                <a:gd name="T49" fmla="*/ 1092 h 1734"/>
                <a:gd name="T50" fmla="*/ 0 w 874"/>
                <a:gd name="T51" fmla="*/ 980 h 1734"/>
                <a:gd name="T52" fmla="*/ 0 w 874"/>
                <a:gd name="T53" fmla="*/ 944 h 1734"/>
                <a:gd name="T54" fmla="*/ 10 w 874"/>
                <a:gd name="T55" fmla="*/ 842 h 1734"/>
                <a:gd name="T56" fmla="*/ 36 w 874"/>
                <a:gd name="T57" fmla="*/ 712 h 1734"/>
                <a:gd name="T58" fmla="*/ 82 w 874"/>
                <a:gd name="T59" fmla="*/ 588 h 1734"/>
                <a:gd name="T60" fmla="*/ 140 w 874"/>
                <a:gd name="T61" fmla="*/ 472 h 1734"/>
                <a:gd name="T62" fmla="*/ 214 w 874"/>
                <a:gd name="T63" fmla="*/ 366 h 1734"/>
                <a:gd name="T64" fmla="*/ 302 w 874"/>
                <a:gd name="T65" fmla="*/ 272 h 1734"/>
                <a:gd name="T66" fmla="*/ 400 w 874"/>
                <a:gd name="T67" fmla="*/ 188 h 1734"/>
                <a:gd name="T68" fmla="*/ 510 w 874"/>
                <a:gd name="T69" fmla="*/ 118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4" h="1734">
                  <a:moveTo>
                    <a:pt x="510" y="118"/>
                  </a:moveTo>
                  <a:lnTo>
                    <a:pt x="440" y="0"/>
                  </a:lnTo>
                  <a:lnTo>
                    <a:pt x="590" y="80"/>
                  </a:lnTo>
                  <a:lnTo>
                    <a:pt x="874" y="232"/>
                  </a:lnTo>
                  <a:lnTo>
                    <a:pt x="848" y="510"/>
                  </a:lnTo>
                  <a:lnTo>
                    <a:pt x="830" y="674"/>
                  </a:lnTo>
                  <a:lnTo>
                    <a:pt x="756" y="546"/>
                  </a:lnTo>
                  <a:lnTo>
                    <a:pt x="756" y="546"/>
                  </a:lnTo>
                  <a:lnTo>
                    <a:pt x="728" y="562"/>
                  </a:lnTo>
                  <a:lnTo>
                    <a:pt x="700" y="580"/>
                  </a:lnTo>
                  <a:lnTo>
                    <a:pt x="674" y="600"/>
                  </a:lnTo>
                  <a:lnTo>
                    <a:pt x="648" y="622"/>
                  </a:lnTo>
                  <a:lnTo>
                    <a:pt x="626" y="644"/>
                  </a:lnTo>
                  <a:lnTo>
                    <a:pt x="604" y="668"/>
                  </a:lnTo>
                  <a:lnTo>
                    <a:pt x="584" y="694"/>
                  </a:lnTo>
                  <a:lnTo>
                    <a:pt x="566" y="722"/>
                  </a:lnTo>
                  <a:lnTo>
                    <a:pt x="548" y="750"/>
                  </a:lnTo>
                  <a:lnTo>
                    <a:pt x="534" y="780"/>
                  </a:lnTo>
                  <a:lnTo>
                    <a:pt x="522" y="812"/>
                  </a:lnTo>
                  <a:lnTo>
                    <a:pt x="512" y="844"/>
                  </a:lnTo>
                  <a:lnTo>
                    <a:pt x="504" y="876"/>
                  </a:lnTo>
                  <a:lnTo>
                    <a:pt x="498" y="910"/>
                  </a:lnTo>
                  <a:lnTo>
                    <a:pt x="494" y="944"/>
                  </a:lnTo>
                  <a:lnTo>
                    <a:pt x="492" y="980"/>
                  </a:lnTo>
                  <a:lnTo>
                    <a:pt x="492" y="980"/>
                  </a:lnTo>
                  <a:lnTo>
                    <a:pt x="494" y="1024"/>
                  </a:lnTo>
                  <a:lnTo>
                    <a:pt x="500" y="1066"/>
                  </a:lnTo>
                  <a:lnTo>
                    <a:pt x="510" y="1108"/>
                  </a:lnTo>
                  <a:lnTo>
                    <a:pt x="522" y="1148"/>
                  </a:lnTo>
                  <a:lnTo>
                    <a:pt x="538" y="1186"/>
                  </a:lnTo>
                  <a:lnTo>
                    <a:pt x="558" y="1224"/>
                  </a:lnTo>
                  <a:lnTo>
                    <a:pt x="580" y="1258"/>
                  </a:lnTo>
                  <a:lnTo>
                    <a:pt x="604" y="1292"/>
                  </a:lnTo>
                  <a:lnTo>
                    <a:pt x="342" y="1410"/>
                  </a:lnTo>
                  <a:lnTo>
                    <a:pt x="354" y="1734"/>
                  </a:lnTo>
                  <a:lnTo>
                    <a:pt x="354" y="1734"/>
                  </a:lnTo>
                  <a:lnTo>
                    <a:pt x="314" y="1698"/>
                  </a:lnTo>
                  <a:lnTo>
                    <a:pt x="276" y="1662"/>
                  </a:lnTo>
                  <a:lnTo>
                    <a:pt x="240" y="1622"/>
                  </a:lnTo>
                  <a:lnTo>
                    <a:pt x="208" y="1582"/>
                  </a:lnTo>
                  <a:lnTo>
                    <a:pt x="176" y="1540"/>
                  </a:lnTo>
                  <a:lnTo>
                    <a:pt x="146" y="1496"/>
                  </a:lnTo>
                  <a:lnTo>
                    <a:pt x="120" y="1450"/>
                  </a:lnTo>
                  <a:lnTo>
                    <a:pt x="96" y="1402"/>
                  </a:lnTo>
                  <a:lnTo>
                    <a:pt x="74" y="1354"/>
                  </a:lnTo>
                  <a:lnTo>
                    <a:pt x="54" y="1304"/>
                  </a:lnTo>
                  <a:lnTo>
                    <a:pt x="38" y="1252"/>
                  </a:lnTo>
                  <a:lnTo>
                    <a:pt x="24" y="1200"/>
                  </a:lnTo>
                  <a:lnTo>
                    <a:pt x="14" y="1146"/>
                  </a:lnTo>
                  <a:lnTo>
                    <a:pt x="6" y="1092"/>
                  </a:lnTo>
                  <a:lnTo>
                    <a:pt x="2" y="1036"/>
                  </a:lnTo>
                  <a:lnTo>
                    <a:pt x="0" y="980"/>
                  </a:lnTo>
                  <a:lnTo>
                    <a:pt x="0" y="980"/>
                  </a:lnTo>
                  <a:lnTo>
                    <a:pt x="0" y="944"/>
                  </a:lnTo>
                  <a:lnTo>
                    <a:pt x="2" y="910"/>
                  </a:lnTo>
                  <a:lnTo>
                    <a:pt x="10" y="842"/>
                  </a:lnTo>
                  <a:lnTo>
                    <a:pt x="22" y="776"/>
                  </a:lnTo>
                  <a:lnTo>
                    <a:pt x="36" y="712"/>
                  </a:lnTo>
                  <a:lnTo>
                    <a:pt x="58" y="648"/>
                  </a:lnTo>
                  <a:lnTo>
                    <a:pt x="82" y="588"/>
                  </a:lnTo>
                  <a:lnTo>
                    <a:pt x="110" y="530"/>
                  </a:lnTo>
                  <a:lnTo>
                    <a:pt x="140" y="472"/>
                  </a:lnTo>
                  <a:lnTo>
                    <a:pt x="176" y="418"/>
                  </a:lnTo>
                  <a:lnTo>
                    <a:pt x="214" y="366"/>
                  </a:lnTo>
                  <a:lnTo>
                    <a:pt x="256" y="318"/>
                  </a:lnTo>
                  <a:lnTo>
                    <a:pt x="302" y="272"/>
                  </a:lnTo>
                  <a:lnTo>
                    <a:pt x="350" y="228"/>
                  </a:lnTo>
                  <a:lnTo>
                    <a:pt x="400" y="188"/>
                  </a:lnTo>
                  <a:lnTo>
                    <a:pt x="454" y="152"/>
                  </a:lnTo>
                  <a:lnTo>
                    <a:pt x="510" y="118"/>
                  </a:lnTo>
                  <a:lnTo>
                    <a:pt x="510" y="118"/>
                  </a:lnTo>
                  <a:close/>
                </a:path>
              </a:pathLst>
            </a:custGeom>
            <a:solidFill>
              <a:srgbClr val="42BA9D"/>
            </a:solidFill>
            <a:ln w="50800">
              <a:noFill/>
              <a:prstDash val="solid"/>
              <a:round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78" name="Freeform 18"/>
            <p:cNvSpPr/>
            <p:nvPr>
              <p:custDataLst>
                <p:tags r:id="rId17"/>
              </p:custDataLst>
            </p:nvPr>
          </p:nvSpPr>
          <p:spPr bwMode="auto">
            <a:xfrm>
              <a:off x="2525" y="4272"/>
              <a:ext cx="1838" cy="1591"/>
            </a:xfrm>
            <a:custGeom>
              <a:avLst/>
              <a:gdLst>
                <a:gd name="T0" fmla="*/ 678 w 1458"/>
                <a:gd name="T1" fmla="*/ 1002 h 1262"/>
                <a:gd name="T2" fmla="*/ 828 w 1458"/>
                <a:gd name="T3" fmla="*/ 1002 h 1262"/>
                <a:gd name="T4" fmla="*/ 828 w 1458"/>
                <a:gd name="T5" fmla="*/ 982 h 1262"/>
                <a:gd name="T6" fmla="*/ 826 w 1458"/>
                <a:gd name="T7" fmla="*/ 932 h 1262"/>
                <a:gd name="T8" fmla="*/ 818 w 1458"/>
                <a:gd name="T9" fmla="*/ 882 h 1262"/>
                <a:gd name="T10" fmla="*/ 806 w 1458"/>
                <a:gd name="T11" fmla="*/ 836 h 1262"/>
                <a:gd name="T12" fmla="*/ 770 w 1458"/>
                <a:gd name="T13" fmla="*/ 748 h 1262"/>
                <a:gd name="T14" fmla="*/ 716 w 1458"/>
                <a:gd name="T15" fmla="*/ 670 h 1262"/>
                <a:gd name="T16" fmla="*/ 650 w 1458"/>
                <a:gd name="T17" fmla="*/ 604 h 1262"/>
                <a:gd name="T18" fmla="*/ 572 w 1458"/>
                <a:gd name="T19" fmla="*/ 552 h 1262"/>
                <a:gd name="T20" fmla="*/ 484 w 1458"/>
                <a:gd name="T21" fmla="*/ 514 h 1262"/>
                <a:gd name="T22" fmla="*/ 438 w 1458"/>
                <a:gd name="T23" fmla="*/ 502 h 1262"/>
                <a:gd name="T24" fmla="*/ 390 w 1458"/>
                <a:gd name="T25" fmla="*/ 494 h 1262"/>
                <a:gd name="T26" fmla="*/ 340 w 1458"/>
                <a:gd name="T27" fmla="*/ 492 h 1262"/>
                <a:gd name="T28" fmla="*/ 298 w 1458"/>
                <a:gd name="T29" fmla="*/ 494 h 1262"/>
                <a:gd name="T30" fmla="*/ 286 w 1458"/>
                <a:gd name="T31" fmla="*/ 212 h 1262"/>
                <a:gd name="T32" fmla="*/ 0 w 1458"/>
                <a:gd name="T33" fmla="*/ 60 h 1262"/>
                <a:gd name="T34" fmla="*/ 80 w 1458"/>
                <a:gd name="T35" fmla="*/ 34 h 1262"/>
                <a:gd name="T36" fmla="*/ 164 w 1458"/>
                <a:gd name="T37" fmla="*/ 16 h 1262"/>
                <a:gd name="T38" fmla="*/ 250 w 1458"/>
                <a:gd name="T39" fmla="*/ 4 h 1262"/>
                <a:gd name="T40" fmla="*/ 340 w 1458"/>
                <a:gd name="T41" fmla="*/ 0 h 1262"/>
                <a:gd name="T42" fmla="*/ 390 w 1458"/>
                <a:gd name="T43" fmla="*/ 2 h 1262"/>
                <a:gd name="T44" fmla="*/ 488 w 1458"/>
                <a:gd name="T45" fmla="*/ 12 h 1262"/>
                <a:gd name="T46" fmla="*/ 584 w 1458"/>
                <a:gd name="T47" fmla="*/ 30 h 1262"/>
                <a:gd name="T48" fmla="*/ 676 w 1458"/>
                <a:gd name="T49" fmla="*/ 60 h 1262"/>
                <a:gd name="T50" fmla="*/ 764 w 1458"/>
                <a:gd name="T51" fmla="*/ 96 h 1262"/>
                <a:gd name="T52" fmla="*/ 848 w 1458"/>
                <a:gd name="T53" fmla="*/ 142 h 1262"/>
                <a:gd name="T54" fmla="*/ 926 w 1458"/>
                <a:gd name="T55" fmla="*/ 194 h 1262"/>
                <a:gd name="T56" fmla="*/ 1000 w 1458"/>
                <a:gd name="T57" fmla="*/ 254 h 1262"/>
                <a:gd name="T58" fmla="*/ 1066 w 1458"/>
                <a:gd name="T59" fmla="*/ 322 h 1262"/>
                <a:gd name="T60" fmla="*/ 1126 w 1458"/>
                <a:gd name="T61" fmla="*/ 394 h 1262"/>
                <a:gd name="T62" fmla="*/ 1178 w 1458"/>
                <a:gd name="T63" fmla="*/ 472 h 1262"/>
                <a:gd name="T64" fmla="*/ 1224 w 1458"/>
                <a:gd name="T65" fmla="*/ 556 h 1262"/>
                <a:gd name="T66" fmla="*/ 1260 w 1458"/>
                <a:gd name="T67" fmla="*/ 644 h 1262"/>
                <a:gd name="T68" fmla="*/ 1290 w 1458"/>
                <a:gd name="T69" fmla="*/ 736 h 1262"/>
                <a:gd name="T70" fmla="*/ 1310 w 1458"/>
                <a:gd name="T71" fmla="*/ 832 h 1262"/>
                <a:gd name="T72" fmla="*/ 1320 w 1458"/>
                <a:gd name="T73" fmla="*/ 930 h 1262"/>
                <a:gd name="T74" fmla="*/ 1320 w 1458"/>
                <a:gd name="T75" fmla="*/ 982 h 1262"/>
                <a:gd name="T76" fmla="*/ 1458 w 1458"/>
                <a:gd name="T77" fmla="*/ 1002 h 1262"/>
                <a:gd name="T78" fmla="*/ 1040 w 1458"/>
                <a:gd name="T79" fmla="*/ 126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8" h="1262">
                  <a:moveTo>
                    <a:pt x="814" y="1100"/>
                  </a:moveTo>
                  <a:lnTo>
                    <a:pt x="678" y="1002"/>
                  </a:lnTo>
                  <a:lnTo>
                    <a:pt x="828" y="1002"/>
                  </a:lnTo>
                  <a:lnTo>
                    <a:pt x="828" y="1002"/>
                  </a:lnTo>
                  <a:lnTo>
                    <a:pt x="828" y="982"/>
                  </a:lnTo>
                  <a:lnTo>
                    <a:pt x="828" y="982"/>
                  </a:lnTo>
                  <a:lnTo>
                    <a:pt x="828" y="956"/>
                  </a:lnTo>
                  <a:lnTo>
                    <a:pt x="826" y="932"/>
                  </a:lnTo>
                  <a:lnTo>
                    <a:pt x="822" y="906"/>
                  </a:lnTo>
                  <a:lnTo>
                    <a:pt x="818" y="882"/>
                  </a:lnTo>
                  <a:lnTo>
                    <a:pt x="812" y="858"/>
                  </a:lnTo>
                  <a:lnTo>
                    <a:pt x="806" y="836"/>
                  </a:lnTo>
                  <a:lnTo>
                    <a:pt x="790" y="790"/>
                  </a:lnTo>
                  <a:lnTo>
                    <a:pt x="770" y="748"/>
                  </a:lnTo>
                  <a:lnTo>
                    <a:pt x="744" y="708"/>
                  </a:lnTo>
                  <a:lnTo>
                    <a:pt x="716" y="670"/>
                  </a:lnTo>
                  <a:lnTo>
                    <a:pt x="686" y="636"/>
                  </a:lnTo>
                  <a:lnTo>
                    <a:pt x="650" y="604"/>
                  </a:lnTo>
                  <a:lnTo>
                    <a:pt x="612" y="576"/>
                  </a:lnTo>
                  <a:lnTo>
                    <a:pt x="572" y="552"/>
                  </a:lnTo>
                  <a:lnTo>
                    <a:pt x="530" y="530"/>
                  </a:lnTo>
                  <a:lnTo>
                    <a:pt x="484" y="514"/>
                  </a:lnTo>
                  <a:lnTo>
                    <a:pt x="462" y="508"/>
                  </a:lnTo>
                  <a:lnTo>
                    <a:pt x="438" y="502"/>
                  </a:lnTo>
                  <a:lnTo>
                    <a:pt x="414" y="498"/>
                  </a:lnTo>
                  <a:lnTo>
                    <a:pt x="390" y="494"/>
                  </a:lnTo>
                  <a:lnTo>
                    <a:pt x="364" y="492"/>
                  </a:lnTo>
                  <a:lnTo>
                    <a:pt x="340" y="492"/>
                  </a:lnTo>
                  <a:lnTo>
                    <a:pt x="340" y="492"/>
                  </a:lnTo>
                  <a:lnTo>
                    <a:pt x="298" y="494"/>
                  </a:lnTo>
                  <a:lnTo>
                    <a:pt x="258" y="500"/>
                  </a:lnTo>
                  <a:lnTo>
                    <a:pt x="286" y="21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0" y="46"/>
                  </a:lnTo>
                  <a:lnTo>
                    <a:pt x="80" y="34"/>
                  </a:lnTo>
                  <a:lnTo>
                    <a:pt x="122" y="24"/>
                  </a:lnTo>
                  <a:lnTo>
                    <a:pt x="164" y="16"/>
                  </a:lnTo>
                  <a:lnTo>
                    <a:pt x="208" y="8"/>
                  </a:lnTo>
                  <a:lnTo>
                    <a:pt x="250" y="4"/>
                  </a:lnTo>
                  <a:lnTo>
                    <a:pt x="294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90" y="2"/>
                  </a:lnTo>
                  <a:lnTo>
                    <a:pt x="440" y="6"/>
                  </a:lnTo>
                  <a:lnTo>
                    <a:pt x="488" y="12"/>
                  </a:lnTo>
                  <a:lnTo>
                    <a:pt x="536" y="20"/>
                  </a:lnTo>
                  <a:lnTo>
                    <a:pt x="584" y="30"/>
                  </a:lnTo>
                  <a:lnTo>
                    <a:pt x="632" y="44"/>
                  </a:lnTo>
                  <a:lnTo>
                    <a:pt x="676" y="60"/>
                  </a:lnTo>
                  <a:lnTo>
                    <a:pt x="722" y="78"/>
                  </a:lnTo>
                  <a:lnTo>
                    <a:pt x="764" y="96"/>
                  </a:lnTo>
                  <a:lnTo>
                    <a:pt x="806" y="118"/>
                  </a:lnTo>
                  <a:lnTo>
                    <a:pt x="848" y="142"/>
                  </a:lnTo>
                  <a:lnTo>
                    <a:pt x="888" y="168"/>
                  </a:lnTo>
                  <a:lnTo>
                    <a:pt x="926" y="194"/>
                  </a:lnTo>
                  <a:lnTo>
                    <a:pt x="964" y="224"/>
                  </a:lnTo>
                  <a:lnTo>
                    <a:pt x="1000" y="254"/>
                  </a:lnTo>
                  <a:lnTo>
                    <a:pt x="1034" y="288"/>
                  </a:lnTo>
                  <a:lnTo>
                    <a:pt x="1066" y="322"/>
                  </a:lnTo>
                  <a:lnTo>
                    <a:pt x="1096" y="358"/>
                  </a:lnTo>
                  <a:lnTo>
                    <a:pt x="1126" y="394"/>
                  </a:lnTo>
                  <a:lnTo>
                    <a:pt x="1152" y="432"/>
                  </a:lnTo>
                  <a:lnTo>
                    <a:pt x="1178" y="472"/>
                  </a:lnTo>
                  <a:lnTo>
                    <a:pt x="1202" y="514"/>
                  </a:lnTo>
                  <a:lnTo>
                    <a:pt x="1224" y="556"/>
                  </a:lnTo>
                  <a:lnTo>
                    <a:pt x="1244" y="600"/>
                  </a:lnTo>
                  <a:lnTo>
                    <a:pt x="1260" y="644"/>
                  </a:lnTo>
                  <a:lnTo>
                    <a:pt x="1276" y="690"/>
                  </a:lnTo>
                  <a:lnTo>
                    <a:pt x="1290" y="736"/>
                  </a:lnTo>
                  <a:lnTo>
                    <a:pt x="1300" y="784"/>
                  </a:lnTo>
                  <a:lnTo>
                    <a:pt x="1310" y="832"/>
                  </a:lnTo>
                  <a:lnTo>
                    <a:pt x="1316" y="880"/>
                  </a:lnTo>
                  <a:lnTo>
                    <a:pt x="1320" y="930"/>
                  </a:lnTo>
                  <a:lnTo>
                    <a:pt x="1320" y="982"/>
                  </a:lnTo>
                  <a:lnTo>
                    <a:pt x="1320" y="982"/>
                  </a:lnTo>
                  <a:lnTo>
                    <a:pt x="1320" y="1002"/>
                  </a:lnTo>
                  <a:lnTo>
                    <a:pt x="1458" y="1002"/>
                  </a:lnTo>
                  <a:lnTo>
                    <a:pt x="1314" y="1092"/>
                  </a:lnTo>
                  <a:lnTo>
                    <a:pt x="1040" y="1262"/>
                  </a:lnTo>
                  <a:lnTo>
                    <a:pt x="814" y="1100"/>
                  </a:lnTo>
                  <a:close/>
                </a:path>
              </a:pathLst>
            </a:custGeom>
            <a:solidFill>
              <a:srgbClr val="42BA9D"/>
            </a:solidFill>
            <a:ln w="50800">
              <a:noFill/>
              <a:prstDash val="solid"/>
              <a:round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bananas_52816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3376" y="4695"/>
              <a:ext cx="341" cy="313"/>
            </a:xfrm>
            <a:custGeom>
              <a:avLst/>
              <a:gdLst>
                <a:gd name="connsiteX0" fmla="*/ 517357 w 607717"/>
                <a:gd name="connsiteY0" fmla="*/ 96675 h 558243"/>
                <a:gd name="connsiteX1" fmla="*/ 526332 w 607717"/>
                <a:gd name="connsiteY1" fmla="*/ 97305 h 558243"/>
                <a:gd name="connsiteX2" fmla="*/ 526623 w 607717"/>
                <a:gd name="connsiteY2" fmla="*/ 97305 h 558243"/>
                <a:gd name="connsiteX3" fmla="*/ 526963 w 607717"/>
                <a:gd name="connsiteY3" fmla="*/ 97353 h 558243"/>
                <a:gd name="connsiteX4" fmla="*/ 576398 w 607717"/>
                <a:gd name="connsiteY4" fmla="*/ 117603 h 558243"/>
                <a:gd name="connsiteX5" fmla="*/ 583142 w 607717"/>
                <a:gd name="connsiteY5" fmla="*/ 181645 h 558243"/>
                <a:gd name="connsiteX6" fmla="*/ 603712 w 607717"/>
                <a:gd name="connsiteY6" fmla="*/ 212455 h 558243"/>
                <a:gd name="connsiteX7" fmla="*/ 496641 w 607717"/>
                <a:gd name="connsiteY7" fmla="*/ 492990 h 558243"/>
                <a:gd name="connsiteX8" fmla="*/ 309862 w 607717"/>
                <a:gd name="connsiteY8" fmla="*/ 558243 h 558243"/>
                <a:gd name="connsiteX9" fmla="*/ 292203 w 607717"/>
                <a:gd name="connsiteY9" fmla="*/ 557759 h 558243"/>
                <a:gd name="connsiteX10" fmla="*/ 190954 w 607717"/>
                <a:gd name="connsiteY10" fmla="*/ 534457 h 558243"/>
                <a:gd name="connsiteX11" fmla="*/ 142682 w 607717"/>
                <a:gd name="connsiteY11" fmla="*/ 506215 h 558243"/>
                <a:gd name="connsiteX12" fmla="*/ 117697 w 607717"/>
                <a:gd name="connsiteY12" fmla="*/ 452007 h 558243"/>
                <a:gd name="connsiteX13" fmla="*/ 126721 w 607717"/>
                <a:gd name="connsiteY13" fmla="*/ 435536 h 558243"/>
                <a:gd name="connsiteX14" fmla="*/ 169122 w 607717"/>
                <a:gd name="connsiteY14" fmla="*/ 422602 h 558243"/>
                <a:gd name="connsiteX15" fmla="*/ 179359 w 607717"/>
                <a:gd name="connsiteY15" fmla="*/ 422941 h 558243"/>
                <a:gd name="connsiteX16" fmla="*/ 195029 w 607717"/>
                <a:gd name="connsiteY16" fmla="*/ 424249 h 558243"/>
                <a:gd name="connsiteX17" fmla="*/ 207157 w 607717"/>
                <a:gd name="connsiteY17" fmla="*/ 425169 h 558243"/>
                <a:gd name="connsiteX18" fmla="*/ 224040 w 607717"/>
                <a:gd name="connsiteY18" fmla="*/ 425654 h 558243"/>
                <a:gd name="connsiteX19" fmla="*/ 382924 w 607717"/>
                <a:gd name="connsiteY19" fmla="*/ 377113 h 558243"/>
                <a:gd name="connsiteX20" fmla="*/ 435416 w 607717"/>
                <a:gd name="connsiteY20" fmla="*/ 329639 h 558243"/>
                <a:gd name="connsiteX21" fmla="*/ 436775 w 607717"/>
                <a:gd name="connsiteY21" fmla="*/ 327992 h 558243"/>
                <a:gd name="connsiteX22" fmla="*/ 438036 w 607717"/>
                <a:gd name="connsiteY22" fmla="*/ 326490 h 558243"/>
                <a:gd name="connsiteX23" fmla="*/ 465447 w 607717"/>
                <a:gd name="connsiteY23" fmla="*/ 286573 h 558243"/>
                <a:gd name="connsiteX24" fmla="*/ 469570 w 607717"/>
                <a:gd name="connsiteY24" fmla="*/ 278337 h 558243"/>
                <a:gd name="connsiteX25" fmla="*/ 487521 w 607717"/>
                <a:gd name="connsiteY25" fmla="*/ 235417 h 558243"/>
                <a:gd name="connsiteX26" fmla="*/ 491305 w 607717"/>
                <a:gd name="connsiteY26" fmla="*/ 222192 h 558243"/>
                <a:gd name="connsiteX27" fmla="*/ 508042 w 607717"/>
                <a:gd name="connsiteY27" fmla="*/ 187845 h 558243"/>
                <a:gd name="connsiteX28" fmla="*/ 511244 w 607717"/>
                <a:gd name="connsiteY28" fmla="*/ 185181 h 558243"/>
                <a:gd name="connsiteX29" fmla="*/ 511341 w 607717"/>
                <a:gd name="connsiteY29" fmla="*/ 185133 h 558243"/>
                <a:gd name="connsiteX30" fmla="*/ 511535 w 607717"/>
                <a:gd name="connsiteY30" fmla="*/ 184987 h 558243"/>
                <a:gd name="connsiteX31" fmla="*/ 505277 w 607717"/>
                <a:gd name="connsiteY31" fmla="*/ 125208 h 558243"/>
                <a:gd name="connsiteX32" fmla="*/ 517357 w 607717"/>
                <a:gd name="connsiteY32" fmla="*/ 96675 h 558243"/>
                <a:gd name="connsiteX33" fmla="*/ 485435 w 607717"/>
                <a:gd name="connsiteY33" fmla="*/ 0 h 558243"/>
                <a:gd name="connsiteX34" fmla="*/ 536525 w 607717"/>
                <a:gd name="connsiteY34" fmla="*/ 35511 h 558243"/>
                <a:gd name="connsiteX35" fmla="*/ 530557 w 607717"/>
                <a:gd name="connsiteY35" fmla="*/ 71748 h 558243"/>
                <a:gd name="connsiteX36" fmla="*/ 517894 w 607717"/>
                <a:gd name="connsiteY36" fmla="*/ 70876 h 558243"/>
                <a:gd name="connsiteX37" fmla="*/ 517360 w 607717"/>
                <a:gd name="connsiteY37" fmla="*/ 70876 h 558243"/>
                <a:gd name="connsiteX38" fmla="*/ 506444 w 607717"/>
                <a:gd name="connsiteY38" fmla="*/ 73250 h 558243"/>
                <a:gd name="connsiteX39" fmla="*/ 482864 w 607717"/>
                <a:gd name="connsiteY39" fmla="*/ 100186 h 558243"/>
                <a:gd name="connsiteX40" fmla="*/ 479516 w 607717"/>
                <a:gd name="connsiteY40" fmla="*/ 127946 h 558243"/>
                <a:gd name="connsiteX41" fmla="*/ 484514 w 607717"/>
                <a:gd name="connsiteY41" fmla="*/ 175132 h 558243"/>
                <a:gd name="connsiteX42" fmla="*/ 466271 w 607717"/>
                <a:gd name="connsiteY42" fmla="*/ 215730 h 558243"/>
                <a:gd name="connsiteX43" fmla="*/ 463069 w 607717"/>
                <a:gd name="connsiteY43" fmla="*/ 226969 h 558243"/>
                <a:gd name="connsiteX44" fmla="*/ 446330 w 607717"/>
                <a:gd name="connsiteY44" fmla="*/ 266985 h 558243"/>
                <a:gd name="connsiteX45" fmla="*/ 442642 w 607717"/>
                <a:gd name="connsiteY45" fmla="*/ 274398 h 558243"/>
                <a:gd name="connsiteX46" fmla="*/ 368119 w 607717"/>
                <a:gd name="connsiteY46" fmla="*/ 355980 h 558243"/>
                <a:gd name="connsiteX47" fmla="*/ 300485 w 607717"/>
                <a:gd name="connsiteY47" fmla="*/ 388585 h 558243"/>
                <a:gd name="connsiteX48" fmla="*/ 226980 w 607717"/>
                <a:gd name="connsiteY48" fmla="*/ 399824 h 558243"/>
                <a:gd name="connsiteX49" fmla="*/ 146003 w 607717"/>
                <a:gd name="connsiteY49" fmla="*/ 384273 h 558243"/>
                <a:gd name="connsiteX50" fmla="*/ 54643 w 607717"/>
                <a:gd name="connsiteY50" fmla="*/ 335052 h 558243"/>
                <a:gd name="connsiteX51" fmla="*/ 15683 w 607717"/>
                <a:gd name="connsiteY51" fmla="*/ 295084 h 558243"/>
                <a:gd name="connsiteX52" fmla="*/ 5980 w 607717"/>
                <a:gd name="connsiteY52" fmla="*/ 236561 h 558243"/>
                <a:gd name="connsiteX53" fmla="*/ 18934 w 607717"/>
                <a:gd name="connsiteY53" fmla="*/ 223190 h 558243"/>
                <a:gd name="connsiteX54" fmla="*/ 39457 w 607717"/>
                <a:gd name="connsiteY54" fmla="*/ 218346 h 558243"/>
                <a:gd name="connsiteX55" fmla="*/ 72789 w 607717"/>
                <a:gd name="connsiteY55" fmla="*/ 224983 h 558243"/>
                <a:gd name="connsiteX56" fmla="*/ 87539 w 607717"/>
                <a:gd name="connsiteY56" fmla="*/ 230409 h 558243"/>
                <a:gd name="connsiteX57" fmla="*/ 98989 w 607717"/>
                <a:gd name="connsiteY57" fmla="*/ 234527 h 558243"/>
                <a:gd name="connsiteX58" fmla="*/ 281417 w 607717"/>
                <a:gd name="connsiteY58" fmla="*/ 234769 h 558243"/>
                <a:gd name="connsiteX59" fmla="*/ 385197 w 607717"/>
                <a:gd name="connsiteY59" fmla="*/ 169222 h 558243"/>
                <a:gd name="connsiteX60" fmla="*/ 391359 w 607717"/>
                <a:gd name="connsiteY60" fmla="*/ 162342 h 558243"/>
                <a:gd name="connsiteX61" fmla="*/ 420082 w 607717"/>
                <a:gd name="connsiteY61" fmla="*/ 125717 h 558243"/>
                <a:gd name="connsiteX62" fmla="*/ 427311 w 607717"/>
                <a:gd name="connsiteY62" fmla="*/ 113945 h 558243"/>
                <a:gd name="connsiteX63" fmla="*/ 452395 w 607717"/>
                <a:gd name="connsiteY63" fmla="*/ 85362 h 558243"/>
                <a:gd name="connsiteX64" fmla="*/ 456228 w 607717"/>
                <a:gd name="connsiteY64" fmla="*/ 83666 h 558243"/>
                <a:gd name="connsiteX65" fmla="*/ 456325 w 607717"/>
                <a:gd name="connsiteY65" fmla="*/ 83618 h 558243"/>
                <a:gd name="connsiteX66" fmla="*/ 456567 w 607717"/>
                <a:gd name="connsiteY66" fmla="*/ 83569 h 558243"/>
                <a:gd name="connsiteX67" fmla="*/ 456713 w 607717"/>
                <a:gd name="connsiteY67" fmla="*/ 83472 h 558243"/>
                <a:gd name="connsiteX68" fmla="*/ 466562 w 607717"/>
                <a:gd name="connsiteY68" fmla="*/ 24029 h 558243"/>
                <a:gd name="connsiteX69" fmla="*/ 485435 w 607717"/>
                <a:gd name="connsiteY69" fmla="*/ 0 h 55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7717" h="558243">
                  <a:moveTo>
                    <a:pt x="517357" y="96675"/>
                  </a:moveTo>
                  <a:cubicBezTo>
                    <a:pt x="517357" y="96675"/>
                    <a:pt x="520898" y="96772"/>
                    <a:pt x="526332" y="97305"/>
                  </a:cubicBezTo>
                  <a:cubicBezTo>
                    <a:pt x="526429" y="97305"/>
                    <a:pt x="526526" y="97305"/>
                    <a:pt x="526623" y="97305"/>
                  </a:cubicBezTo>
                  <a:cubicBezTo>
                    <a:pt x="526720" y="97353"/>
                    <a:pt x="526866" y="97353"/>
                    <a:pt x="526963" y="97353"/>
                  </a:cubicBezTo>
                  <a:cubicBezTo>
                    <a:pt x="541323" y="98807"/>
                    <a:pt x="567666" y="103409"/>
                    <a:pt x="576398" y="117603"/>
                  </a:cubicBezTo>
                  <a:cubicBezTo>
                    <a:pt x="576641" y="119928"/>
                    <a:pt x="583142" y="181645"/>
                    <a:pt x="583142" y="181645"/>
                  </a:cubicBezTo>
                  <a:cubicBezTo>
                    <a:pt x="594155" y="188717"/>
                    <a:pt x="601626" y="199859"/>
                    <a:pt x="603712" y="212455"/>
                  </a:cubicBezTo>
                  <a:cubicBezTo>
                    <a:pt x="621274" y="318109"/>
                    <a:pt x="580280" y="425605"/>
                    <a:pt x="496641" y="492990"/>
                  </a:cubicBezTo>
                  <a:cubicBezTo>
                    <a:pt x="444052" y="535378"/>
                    <a:pt x="378315" y="558243"/>
                    <a:pt x="309862" y="558243"/>
                  </a:cubicBezTo>
                  <a:cubicBezTo>
                    <a:pt x="303992" y="558243"/>
                    <a:pt x="298073" y="558098"/>
                    <a:pt x="292203" y="557759"/>
                  </a:cubicBezTo>
                  <a:cubicBezTo>
                    <a:pt x="257321" y="555724"/>
                    <a:pt x="223264" y="547925"/>
                    <a:pt x="190954" y="534457"/>
                  </a:cubicBezTo>
                  <a:cubicBezTo>
                    <a:pt x="174022" y="527433"/>
                    <a:pt x="157819" y="517938"/>
                    <a:pt x="142682" y="506215"/>
                  </a:cubicBezTo>
                  <a:cubicBezTo>
                    <a:pt x="125993" y="493280"/>
                    <a:pt x="111439" y="477779"/>
                    <a:pt x="117697" y="452007"/>
                  </a:cubicBezTo>
                  <a:cubicBezTo>
                    <a:pt x="119298" y="445467"/>
                    <a:pt x="122306" y="439944"/>
                    <a:pt x="126721" y="435536"/>
                  </a:cubicBezTo>
                  <a:cubicBezTo>
                    <a:pt x="137346" y="424879"/>
                    <a:pt x="154423" y="422602"/>
                    <a:pt x="169122" y="422602"/>
                  </a:cubicBezTo>
                  <a:cubicBezTo>
                    <a:pt x="172712" y="422602"/>
                    <a:pt x="176157" y="422747"/>
                    <a:pt x="179359" y="422941"/>
                  </a:cubicBezTo>
                  <a:cubicBezTo>
                    <a:pt x="185132" y="423280"/>
                    <a:pt x="190614" y="423813"/>
                    <a:pt x="195029" y="424249"/>
                  </a:cubicBezTo>
                  <a:cubicBezTo>
                    <a:pt x="199056" y="424636"/>
                    <a:pt x="203131" y="424975"/>
                    <a:pt x="207157" y="425169"/>
                  </a:cubicBezTo>
                  <a:cubicBezTo>
                    <a:pt x="212785" y="425508"/>
                    <a:pt x="218413" y="425654"/>
                    <a:pt x="224040" y="425654"/>
                  </a:cubicBezTo>
                  <a:cubicBezTo>
                    <a:pt x="281675" y="425654"/>
                    <a:pt x="337563" y="408698"/>
                    <a:pt x="382924" y="377113"/>
                  </a:cubicBezTo>
                  <a:cubicBezTo>
                    <a:pt x="402621" y="363404"/>
                    <a:pt x="420183" y="347515"/>
                    <a:pt x="435416" y="329639"/>
                  </a:cubicBezTo>
                  <a:cubicBezTo>
                    <a:pt x="435853" y="329106"/>
                    <a:pt x="436338" y="328573"/>
                    <a:pt x="436775" y="327992"/>
                  </a:cubicBezTo>
                  <a:cubicBezTo>
                    <a:pt x="437211" y="327507"/>
                    <a:pt x="437600" y="326975"/>
                    <a:pt x="438036" y="326490"/>
                  </a:cubicBezTo>
                  <a:cubicBezTo>
                    <a:pt x="448273" y="314089"/>
                    <a:pt x="457393" y="300767"/>
                    <a:pt x="465447" y="286573"/>
                  </a:cubicBezTo>
                  <a:cubicBezTo>
                    <a:pt x="466756" y="283957"/>
                    <a:pt x="468115" y="281293"/>
                    <a:pt x="469570" y="278337"/>
                  </a:cubicBezTo>
                  <a:cubicBezTo>
                    <a:pt x="476314" y="264531"/>
                    <a:pt x="482524" y="249707"/>
                    <a:pt x="487521" y="235417"/>
                  </a:cubicBezTo>
                  <a:cubicBezTo>
                    <a:pt x="488976" y="231202"/>
                    <a:pt x="490189" y="226600"/>
                    <a:pt x="491305" y="222192"/>
                  </a:cubicBezTo>
                  <a:cubicBezTo>
                    <a:pt x="494507" y="209887"/>
                    <a:pt x="497806" y="197195"/>
                    <a:pt x="508042" y="187845"/>
                  </a:cubicBezTo>
                  <a:cubicBezTo>
                    <a:pt x="509158" y="186828"/>
                    <a:pt x="510274" y="185908"/>
                    <a:pt x="511244" y="185181"/>
                  </a:cubicBezTo>
                  <a:lnTo>
                    <a:pt x="511341" y="185133"/>
                  </a:lnTo>
                  <a:cubicBezTo>
                    <a:pt x="511438" y="185084"/>
                    <a:pt x="511487" y="185036"/>
                    <a:pt x="511535" y="184987"/>
                  </a:cubicBezTo>
                  <a:lnTo>
                    <a:pt x="505277" y="125208"/>
                  </a:lnTo>
                  <a:cubicBezTo>
                    <a:pt x="504209" y="115229"/>
                    <a:pt x="507460" y="101277"/>
                    <a:pt x="517357" y="96675"/>
                  </a:cubicBezTo>
                  <a:close/>
                  <a:moveTo>
                    <a:pt x="485435" y="0"/>
                  </a:moveTo>
                  <a:cubicBezTo>
                    <a:pt x="487473" y="581"/>
                    <a:pt x="530218" y="13952"/>
                    <a:pt x="536525" y="35511"/>
                  </a:cubicBezTo>
                  <a:cubicBezTo>
                    <a:pt x="536234" y="37255"/>
                    <a:pt x="533274" y="55374"/>
                    <a:pt x="530557" y="71748"/>
                  </a:cubicBezTo>
                  <a:cubicBezTo>
                    <a:pt x="523619" y="71022"/>
                    <a:pt x="518767" y="70876"/>
                    <a:pt x="517894" y="70876"/>
                  </a:cubicBezTo>
                  <a:cubicBezTo>
                    <a:pt x="517700" y="70876"/>
                    <a:pt x="517554" y="70876"/>
                    <a:pt x="517360" y="70876"/>
                  </a:cubicBezTo>
                  <a:cubicBezTo>
                    <a:pt x="513576" y="70876"/>
                    <a:pt x="509889" y="71700"/>
                    <a:pt x="506444" y="73250"/>
                  </a:cubicBezTo>
                  <a:cubicBezTo>
                    <a:pt x="495721" y="78240"/>
                    <a:pt x="487328" y="87784"/>
                    <a:pt x="482864" y="100186"/>
                  </a:cubicBezTo>
                  <a:cubicBezTo>
                    <a:pt x="479710" y="108858"/>
                    <a:pt x="478546" y="118692"/>
                    <a:pt x="479516" y="127946"/>
                  </a:cubicBezTo>
                  <a:lnTo>
                    <a:pt x="484514" y="175132"/>
                  </a:lnTo>
                  <a:cubicBezTo>
                    <a:pt x="473354" y="188503"/>
                    <a:pt x="469327" y="204006"/>
                    <a:pt x="466271" y="215730"/>
                  </a:cubicBezTo>
                  <a:cubicBezTo>
                    <a:pt x="465203" y="219847"/>
                    <a:pt x="464185" y="223723"/>
                    <a:pt x="463069" y="226969"/>
                  </a:cubicBezTo>
                  <a:cubicBezTo>
                    <a:pt x="458411" y="240292"/>
                    <a:pt x="452637" y="254099"/>
                    <a:pt x="446330" y="266985"/>
                  </a:cubicBezTo>
                  <a:cubicBezTo>
                    <a:pt x="445020" y="269650"/>
                    <a:pt x="443807" y="272072"/>
                    <a:pt x="442642" y="274398"/>
                  </a:cubicBezTo>
                  <a:cubicBezTo>
                    <a:pt x="424157" y="307002"/>
                    <a:pt x="399073" y="334422"/>
                    <a:pt x="368119" y="355980"/>
                  </a:cubicBezTo>
                  <a:cubicBezTo>
                    <a:pt x="347790" y="370127"/>
                    <a:pt x="325035" y="381075"/>
                    <a:pt x="300485" y="388585"/>
                  </a:cubicBezTo>
                  <a:cubicBezTo>
                    <a:pt x="276856" y="395803"/>
                    <a:pt x="252112" y="399582"/>
                    <a:pt x="226980" y="399824"/>
                  </a:cubicBezTo>
                  <a:cubicBezTo>
                    <a:pt x="199761" y="398419"/>
                    <a:pt x="172494" y="393187"/>
                    <a:pt x="146003" y="384273"/>
                  </a:cubicBezTo>
                  <a:cubicBezTo>
                    <a:pt x="112914" y="373082"/>
                    <a:pt x="82202" y="356562"/>
                    <a:pt x="54643" y="335052"/>
                  </a:cubicBezTo>
                  <a:cubicBezTo>
                    <a:pt x="40234" y="323812"/>
                    <a:pt x="27134" y="310393"/>
                    <a:pt x="15683" y="295084"/>
                  </a:cubicBezTo>
                  <a:cubicBezTo>
                    <a:pt x="3069" y="278273"/>
                    <a:pt x="-6829" y="259573"/>
                    <a:pt x="5980" y="236561"/>
                  </a:cubicBezTo>
                  <a:cubicBezTo>
                    <a:pt x="9230" y="230699"/>
                    <a:pt x="13597" y="226194"/>
                    <a:pt x="18934" y="223190"/>
                  </a:cubicBezTo>
                  <a:cubicBezTo>
                    <a:pt x="25144" y="219654"/>
                    <a:pt x="32228" y="218346"/>
                    <a:pt x="39457" y="218346"/>
                  </a:cubicBezTo>
                  <a:cubicBezTo>
                    <a:pt x="51150" y="218346"/>
                    <a:pt x="63328" y="221785"/>
                    <a:pt x="72789" y="224983"/>
                  </a:cubicBezTo>
                  <a:cubicBezTo>
                    <a:pt x="78272" y="226824"/>
                    <a:pt x="83415" y="228810"/>
                    <a:pt x="87539" y="230409"/>
                  </a:cubicBezTo>
                  <a:cubicBezTo>
                    <a:pt x="91323" y="231862"/>
                    <a:pt x="95156" y="233267"/>
                    <a:pt x="98989" y="234527"/>
                  </a:cubicBezTo>
                  <a:cubicBezTo>
                    <a:pt x="159394" y="254922"/>
                    <a:pt x="224166" y="254971"/>
                    <a:pt x="281417" y="234769"/>
                  </a:cubicBezTo>
                  <a:cubicBezTo>
                    <a:pt x="320911" y="220816"/>
                    <a:pt x="355844" y="198774"/>
                    <a:pt x="385197" y="169222"/>
                  </a:cubicBezTo>
                  <a:cubicBezTo>
                    <a:pt x="387186" y="167041"/>
                    <a:pt x="389176" y="164813"/>
                    <a:pt x="391359" y="162342"/>
                  </a:cubicBezTo>
                  <a:cubicBezTo>
                    <a:pt x="401548" y="150861"/>
                    <a:pt x="411494" y="138168"/>
                    <a:pt x="420082" y="125717"/>
                  </a:cubicBezTo>
                  <a:cubicBezTo>
                    <a:pt x="422653" y="121987"/>
                    <a:pt x="425030" y="117917"/>
                    <a:pt x="427311" y="113945"/>
                  </a:cubicBezTo>
                  <a:cubicBezTo>
                    <a:pt x="433618" y="102948"/>
                    <a:pt x="440168" y="91611"/>
                    <a:pt x="452395" y="85362"/>
                  </a:cubicBezTo>
                  <a:cubicBezTo>
                    <a:pt x="453753" y="84683"/>
                    <a:pt x="455112" y="84102"/>
                    <a:pt x="456228" y="83666"/>
                  </a:cubicBezTo>
                  <a:lnTo>
                    <a:pt x="456325" y="83618"/>
                  </a:lnTo>
                  <a:cubicBezTo>
                    <a:pt x="456373" y="83618"/>
                    <a:pt x="456470" y="83569"/>
                    <a:pt x="456567" y="83569"/>
                  </a:cubicBezTo>
                  <a:lnTo>
                    <a:pt x="456713" y="83472"/>
                  </a:lnTo>
                  <a:lnTo>
                    <a:pt x="466562" y="24029"/>
                  </a:lnTo>
                  <a:cubicBezTo>
                    <a:pt x="468891" y="9980"/>
                    <a:pt x="477818" y="1308"/>
                    <a:pt x="485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" name="hot-pepper_18495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>
              <a:off x="1819" y="5136"/>
              <a:ext cx="392" cy="399"/>
            </a:xfrm>
            <a:custGeom>
              <a:avLst/>
              <a:gdLst>
                <a:gd name="connsiteX0" fmla="*/ 504815 w 594513"/>
                <a:gd name="connsiteY0" fmla="*/ 182658 h 604761"/>
                <a:gd name="connsiteX1" fmla="*/ 500174 w 594513"/>
                <a:gd name="connsiteY1" fmla="*/ 221322 h 604761"/>
                <a:gd name="connsiteX2" fmla="*/ 476433 w 594513"/>
                <a:gd name="connsiteY2" fmla="*/ 348118 h 604761"/>
                <a:gd name="connsiteX3" fmla="*/ 513374 w 594513"/>
                <a:gd name="connsiteY3" fmla="*/ 369661 h 604761"/>
                <a:gd name="connsiteX4" fmla="*/ 521649 w 594513"/>
                <a:gd name="connsiteY4" fmla="*/ 184532 h 604761"/>
                <a:gd name="connsiteX5" fmla="*/ 504815 w 594513"/>
                <a:gd name="connsiteY5" fmla="*/ 182658 h 604761"/>
                <a:gd name="connsiteX6" fmla="*/ 472493 w 594513"/>
                <a:gd name="connsiteY6" fmla="*/ 132397 h 604761"/>
                <a:gd name="connsiteX7" fmla="*/ 511503 w 594513"/>
                <a:gd name="connsiteY7" fmla="*/ 139971 h 604761"/>
                <a:gd name="connsiteX8" fmla="*/ 548345 w 594513"/>
                <a:gd name="connsiteY8" fmla="*/ 161514 h 604761"/>
                <a:gd name="connsiteX9" fmla="*/ 590212 w 594513"/>
                <a:gd name="connsiteY9" fmla="*/ 270899 h 604761"/>
                <a:gd name="connsiteX10" fmla="*/ 197847 w 594513"/>
                <a:gd name="connsiteY10" fmla="*/ 588825 h 604761"/>
                <a:gd name="connsiteX11" fmla="*/ 43088 w 594513"/>
                <a:gd name="connsiteY11" fmla="*/ 604761 h 604761"/>
                <a:gd name="connsiteX12" fmla="*/ 106529 w 594513"/>
                <a:gd name="connsiteY12" fmla="*/ 517312 h 604761"/>
                <a:gd name="connsiteX13" fmla="*/ 378022 w 594513"/>
                <a:gd name="connsiteY13" fmla="*/ 207747 h 604761"/>
                <a:gd name="connsiteX14" fmla="*/ 472493 w 594513"/>
                <a:gd name="connsiteY14" fmla="*/ 132397 h 604761"/>
                <a:gd name="connsiteX15" fmla="*/ 488529 w 594513"/>
                <a:gd name="connsiteY15" fmla="*/ 551 h 604761"/>
                <a:gd name="connsiteX16" fmla="*/ 504349 w 594513"/>
                <a:gd name="connsiteY16" fmla="*/ 4344 h 604761"/>
                <a:gd name="connsiteX17" fmla="*/ 557755 w 594513"/>
                <a:gd name="connsiteY17" fmla="*/ 141641 h 604761"/>
                <a:gd name="connsiteX18" fmla="*/ 518932 w 594513"/>
                <a:gd name="connsiteY18" fmla="*/ 120004 h 604761"/>
                <a:gd name="connsiteX19" fmla="*/ 481587 w 594513"/>
                <a:gd name="connsiteY19" fmla="*/ 40438 h 604761"/>
                <a:gd name="connsiteX20" fmla="*/ 488529 w 594513"/>
                <a:gd name="connsiteY20" fmla="*/ 551 h 604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4513" h="604761">
                  <a:moveTo>
                    <a:pt x="504815" y="182658"/>
                  </a:moveTo>
                  <a:cubicBezTo>
                    <a:pt x="489775" y="187938"/>
                    <a:pt x="482147" y="211214"/>
                    <a:pt x="500174" y="221322"/>
                  </a:cubicBezTo>
                  <a:cubicBezTo>
                    <a:pt x="550907" y="249947"/>
                    <a:pt x="496234" y="314280"/>
                    <a:pt x="476433" y="348118"/>
                  </a:cubicBezTo>
                  <a:cubicBezTo>
                    <a:pt x="462543" y="371924"/>
                    <a:pt x="499485" y="393368"/>
                    <a:pt x="513374" y="369661"/>
                  </a:cubicBezTo>
                  <a:cubicBezTo>
                    <a:pt x="546868" y="312214"/>
                    <a:pt x="602427" y="229978"/>
                    <a:pt x="521649" y="184532"/>
                  </a:cubicBezTo>
                  <a:cubicBezTo>
                    <a:pt x="515665" y="181138"/>
                    <a:pt x="509828" y="180898"/>
                    <a:pt x="504815" y="182658"/>
                  </a:cubicBezTo>
                  <a:close/>
                  <a:moveTo>
                    <a:pt x="472493" y="132397"/>
                  </a:moveTo>
                  <a:cubicBezTo>
                    <a:pt x="485693" y="132397"/>
                    <a:pt x="498894" y="135151"/>
                    <a:pt x="511503" y="139971"/>
                  </a:cubicBezTo>
                  <a:cubicBezTo>
                    <a:pt x="524703" y="145086"/>
                    <a:pt x="537214" y="152464"/>
                    <a:pt x="548345" y="161514"/>
                  </a:cubicBezTo>
                  <a:cubicBezTo>
                    <a:pt x="582824" y="189352"/>
                    <a:pt x="604102" y="232634"/>
                    <a:pt x="590212" y="270899"/>
                  </a:cubicBezTo>
                  <a:cubicBezTo>
                    <a:pt x="590212" y="270899"/>
                    <a:pt x="555635" y="534526"/>
                    <a:pt x="197847" y="588825"/>
                  </a:cubicBezTo>
                  <a:cubicBezTo>
                    <a:pt x="122881" y="600138"/>
                    <a:pt x="73626" y="604761"/>
                    <a:pt x="43088" y="604761"/>
                  </a:cubicBezTo>
                  <a:cubicBezTo>
                    <a:pt x="-72267" y="604761"/>
                    <a:pt x="77271" y="538658"/>
                    <a:pt x="106529" y="517312"/>
                  </a:cubicBezTo>
                  <a:cubicBezTo>
                    <a:pt x="143568" y="490162"/>
                    <a:pt x="313793" y="366317"/>
                    <a:pt x="378022" y="207747"/>
                  </a:cubicBezTo>
                  <a:cubicBezTo>
                    <a:pt x="399990" y="153251"/>
                    <a:pt x="436143" y="132397"/>
                    <a:pt x="472493" y="132397"/>
                  </a:cubicBezTo>
                  <a:close/>
                  <a:moveTo>
                    <a:pt x="488529" y="551"/>
                  </a:moveTo>
                  <a:cubicBezTo>
                    <a:pt x="493375" y="-746"/>
                    <a:pt x="498880" y="140"/>
                    <a:pt x="504349" y="4344"/>
                  </a:cubicBezTo>
                  <a:cubicBezTo>
                    <a:pt x="545044" y="35619"/>
                    <a:pt x="574112" y="91876"/>
                    <a:pt x="557755" y="141641"/>
                  </a:cubicBezTo>
                  <a:cubicBezTo>
                    <a:pt x="545734" y="132593"/>
                    <a:pt x="532629" y="125216"/>
                    <a:pt x="518932" y="120004"/>
                  </a:cubicBezTo>
                  <a:cubicBezTo>
                    <a:pt x="523563" y="90597"/>
                    <a:pt x="504546" y="58142"/>
                    <a:pt x="481587" y="40438"/>
                  </a:cubicBezTo>
                  <a:cubicBezTo>
                    <a:pt x="465403" y="27972"/>
                    <a:pt x="473994" y="4442"/>
                    <a:pt x="488529" y="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" name="grapes-with-leaf-and-stem_18353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>
              <a:off x="3001" y="6202"/>
              <a:ext cx="375" cy="387"/>
            </a:xfrm>
            <a:custGeom>
              <a:avLst/>
              <a:gdLst>
                <a:gd name="connsiteX0" fmla="*/ 21801 w 586540"/>
                <a:gd name="connsiteY0" fmla="*/ 462555 h 605309"/>
                <a:gd name="connsiteX1" fmla="*/ 109982 w 586540"/>
                <a:gd name="connsiteY1" fmla="*/ 513427 h 605309"/>
                <a:gd name="connsiteX2" fmla="*/ 131881 w 586540"/>
                <a:gd name="connsiteY2" fmla="*/ 510986 h 605309"/>
                <a:gd name="connsiteX3" fmla="*/ 162089 w 586540"/>
                <a:gd name="connsiteY3" fmla="*/ 559319 h 605309"/>
                <a:gd name="connsiteX4" fmla="*/ 86030 w 586540"/>
                <a:gd name="connsiteY4" fmla="*/ 605309 h 605309"/>
                <a:gd name="connsiteX5" fmla="*/ 0 w 586540"/>
                <a:gd name="connsiteY5" fmla="*/ 519481 h 605309"/>
                <a:gd name="connsiteX6" fmla="*/ 21801 w 586540"/>
                <a:gd name="connsiteY6" fmla="*/ 462555 h 605309"/>
                <a:gd name="connsiteX7" fmla="*/ 203333 w 586540"/>
                <a:gd name="connsiteY7" fmla="*/ 401939 h 605309"/>
                <a:gd name="connsiteX8" fmla="*/ 203431 w 586540"/>
                <a:gd name="connsiteY8" fmla="*/ 401939 h 605309"/>
                <a:gd name="connsiteX9" fmla="*/ 211253 w 586540"/>
                <a:gd name="connsiteY9" fmla="*/ 422342 h 605309"/>
                <a:gd name="connsiteX10" fmla="*/ 301797 w 586540"/>
                <a:gd name="connsiteY10" fmla="*/ 477597 h 605309"/>
                <a:gd name="connsiteX11" fmla="*/ 315487 w 586540"/>
                <a:gd name="connsiteY11" fmla="*/ 476524 h 605309"/>
                <a:gd name="connsiteX12" fmla="*/ 315780 w 586540"/>
                <a:gd name="connsiteY12" fmla="*/ 483552 h 605309"/>
                <a:gd name="connsiteX13" fmla="*/ 229831 w 586540"/>
                <a:gd name="connsiteY13" fmla="*/ 569461 h 605309"/>
                <a:gd name="connsiteX14" fmla="*/ 181528 w 586540"/>
                <a:gd name="connsiteY14" fmla="*/ 554525 h 605309"/>
                <a:gd name="connsiteX15" fmla="*/ 174879 w 586540"/>
                <a:gd name="connsiteY15" fmla="*/ 549546 h 605309"/>
                <a:gd name="connsiteX16" fmla="*/ 168426 w 586540"/>
                <a:gd name="connsiteY16" fmla="*/ 543591 h 605309"/>
                <a:gd name="connsiteX17" fmla="*/ 147012 w 586540"/>
                <a:gd name="connsiteY17" fmla="*/ 506396 h 605309"/>
                <a:gd name="connsiteX18" fmla="*/ 145252 w 586540"/>
                <a:gd name="connsiteY18" fmla="*/ 498586 h 605309"/>
                <a:gd name="connsiteX19" fmla="*/ 144176 w 586540"/>
                <a:gd name="connsiteY19" fmla="*/ 490484 h 605309"/>
                <a:gd name="connsiteX20" fmla="*/ 143883 w 586540"/>
                <a:gd name="connsiteY20" fmla="*/ 483552 h 605309"/>
                <a:gd name="connsiteX21" fmla="*/ 147305 w 586540"/>
                <a:gd name="connsiteY21" fmla="*/ 459537 h 605309"/>
                <a:gd name="connsiteX22" fmla="*/ 150239 w 586540"/>
                <a:gd name="connsiteY22" fmla="*/ 451239 h 605309"/>
                <a:gd name="connsiteX23" fmla="*/ 153759 w 586540"/>
                <a:gd name="connsiteY23" fmla="*/ 443820 h 605309"/>
                <a:gd name="connsiteX24" fmla="*/ 195511 w 586540"/>
                <a:gd name="connsiteY24" fmla="*/ 404868 h 605309"/>
                <a:gd name="connsiteX25" fmla="*/ 203333 w 586540"/>
                <a:gd name="connsiteY25" fmla="*/ 401939 h 605309"/>
                <a:gd name="connsiteX26" fmla="*/ 72730 w 586540"/>
                <a:gd name="connsiteY26" fmla="*/ 334479 h 605309"/>
                <a:gd name="connsiteX27" fmla="*/ 164771 w 586540"/>
                <a:gd name="connsiteY27" fmla="*/ 405459 h 605309"/>
                <a:gd name="connsiteX28" fmla="*/ 141003 w 586540"/>
                <a:gd name="connsiteY28" fmla="*/ 434066 h 605309"/>
                <a:gd name="connsiteX29" fmla="*/ 137482 w 586540"/>
                <a:gd name="connsiteY29" fmla="*/ 441096 h 605309"/>
                <a:gd name="connsiteX30" fmla="*/ 134352 w 586540"/>
                <a:gd name="connsiteY30" fmla="*/ 448614 h 605309"/>
                <a:gd name="connsiteX31" fmla="*/ 127994 w 586540"/>
                <a:gd name="connsiteY31" fmla="*/ 483567 h 605309"/>
                <a:gd name="connsiteX32" fmla="*/ 128776 w 586540"/>
                <a:gd name="connsiteY32" fmla="*/ 495478 h 605309"/>
                <a:gd name="connsiteX33" fmla="*/ 109996 w 586540"/>
                <a:gd name="connsiteY33" fmla="*/ 497626 h 605309"/>
                <a:gd name="connsiteX34" fmla="*/ 33801 w 586540"/>
                <a:gd name="connsiteY34" fmla="*/ 451445 h 605309"/>
                <a:gd name="connsiteX35" fmla="*/ 30378 w 586540"/>
                <a:gd name="connsiteY35" fmla="*/ 444025 h 605309"/>
                <a:gd name="connsiteX36" fmla="*/ 27541 w 586540"/>
                <a:gd name="connsiteY36" fmla="*/ 436312 h 605309"/>
                <a:gd name="connsiteX37" fmla="*/ 23922 w 586540"/>
                <a:gd name="connsiteY37" fmla="*/ 411806 h 605309"/>
                <a:gd name="connsiteX38" fmla="*/ 72730 w 586540"/>
                <a:gd name="connsiteY38" fmla="*/ 334479 h 605309"/>
                <a:gd name="connsiteX39" fmla="*/ 241016 w 586540"/>
                <a:gd name="connsiteY39" fmla="*/ 315285 h 605309"/>
                <a:gd name="connsiteX40" fmla="*/ 253043 w 586540"/>
                <a:gd name="connsiteY40" fmla="*/ 325632 h 605309"/>
                <a:gd name="connsiteX41" fmla="*/ 259985 w 586540"/>
                <a:gd name="connsiteY41" fmla="*/ 330416 h 605309"/>
                <a:gd name="connsiteX42" fmla="*/ 267123 w 586540"/>
                <a:gd name="connsiteY42" fmla="*/ 334515 h 605309"/>
                <a:gd name="connsiteX43" fmla="*/ 313764 w 586540"/>
                <a:gd name="connsiteY43" fmla="*/ 345936 h 605309"/>
                <a:gd name="connsiteX44" fmla="*/ 332244 w 586540"/>
                <a:gd name="connsiteY44" fmla="*/ 344179 h 605309"/>
                <a:gd name="connsiteX45" fmla="*/ 331853 w 586540"/>
                <a:gd name="connsiteY45" fmla="*/ 351891 h 605309"/>
                <a:gd name="connsiteX46" fmla="*/ 368422 w 586540"/>
                <a:gd name="connsiteY46" fmla="*/ 429983 h 605309"/>
                <a:gd name="connsiteX47" fmla="*/ 328235 w 586540"/>
                <a:gd name="connsiteY47" fmla="*/ 457511 h 605309"/>
                <a:gd name="connsiteX48" fmla="*/ 320608 w 586540"/>
                <a:gd name="connsiteY48" fmla="*/ 459561 h 605309"/>
                <a:gd name="connsiteX49" fmla="*/ 312688 w 586540"/>
                <a:gd name="connsiteY49" fmla="*/ 460927 h 605309"/>
                <a:gd name="connsiteX50" fmla="*/ 301835 w 586540"/>
                <a:gd name="connsiteY50" fmla="*/ 461708 h 605309"/>
                <a:gd name="connsiteX51" fmla="*/ 219016 w 586540"/>
                <a:gd name="connsiteY51" fmla="*/ 398551 h 605309"/>
                <a:gd name="connsiteX52" fmla="*/ 217745 w 586540"/>
                <a:gd name="connsiteY52" fmla="*/ 393768 h 605309"/>
                <a:gd name="connsiteX53" fmla="*/ 217256 w 586540"/>
                <a:gd name="connsiteY53" fmla="*/ 390839 h 605309"/>
                <a:gd name="connsiteX54" fmla="*/ 216376 w 586540"/>
                <a:gd name="connsiteY54" fmla="*/ 385471 h 605309"/>
                <a:gd name="connsiteX55" fmla="*/ 216180 w 586540"/>
                <a:gd name="connsiteY55" fmla="*/ 382933 h 605309"/>
                <a:gd name="connsiteX56" fmla="*/ 215887 w 586540"/>
                <a:gd name="connsiteY56" fmla="*/ 376490 h 605309"/>
                <a:gd name="connsiteX57" fmla="*/ 215789 w 586540"/>
                <a:gd name="connsiteY57" fmla="*/ 375904 h 605309"/>
                <a:gd name="connsiteX58" fmla="*/ 241016 w 586540"/>
                <a:gd name="connsiteY58" fmla="*/ 315285 h 605309"/>
                <a:gd name="connsiteX59" fmla="*/ 433611 w 586540"/>
                <a:gd name="connsiteY59" fmla="*/ 266030 h 605309"/>
                <a:gd name="connsiteX60" fmla="*/ 519644 w 586540"/>
                <a:gd name="connsiteY60" fmla="*/ 351859 h 605309"/>
                <a:gd name="connsiteX61" fmla="*/ 433611 w 586540"/>
                <a:gd name="connsiteY61" fmla="*/ 437786 h 605309"/>
                <a:gd name="connsiteX62" fmla="*/ 390301 w 586540"/>
                <a:gd name="connsiteY62" fmla="*/ 425971 h 605309"/>
                <a:gd name="connsiteX63" fmla="*/ 383653 w 586540"/>
                <a:gd name="connsiteY63" fmla="*/ 421675 h 605309"/>
                <a:gd name="connsiteX64" fmla="*/ 377396 w 586540"/>
                <a:gd name="connsiteY64" fmla="*/ 416695 h 605309"/>
                <a:gd name="connsiteX65" fmla="*/ 347676 w 586540"/>
                <a:gd name="connsiteY65" fmla="*/ 351859 h 605309"/>
                <a:gd name="connsiteX66" fmla="*/ 348654 w 586540"/>
                <a:gd name="connsiteY66" fmla="*/ 339556 h 605309"/>
                <a:gd name="connsiteX67" fmla="*/ 350511 w 586540"/>
                <a:gd name="connsiteY67" fmla="*/ 330475 h 605309"/>
                <a:gd name="connsiteX68" fmla="*/ 353933 w 586540"/>
                <a:gd name="connsiteY68" fmla="*/ 320027 h 605309"/>
                <a:gd name="connsiteX69" fmla="*/ 358039 w 586540"/>
                <a:gd name="connsiteY69" fmla="*/ 311044 h 605309"/>
                <a:gd name="connsiteX70" fmla="*/ 362243 w 586540"/>
                <a:gd name="connsiteY70" fmla="*/ 304111 h 605309"/>
                <a:gd name="connsiteX71" fmla="*/ 367033 w 586540"/>
                <a:gd name="connsiteY71" fmla="*/ 297764 h 605309"/>
                <a:gd name="connsiteX72" fmla="*/ 393528 w 586540"/>
                <a:gd name="connsiteY72" fmla="*/ 275990 h 605309"/>
                <a:gd name="connsiteX73" fmla="*/ 403597 w 586540"/>
                <a:gd name="connsiteY73" fmla="*/ 271596 h 605309"/>
                <a:gd name="connsiteX74" fmla="*/ 412494 w 586540"/>
                <a:gd name="connsiteY74" fmla="*/ 268764 h 605309"/>
                <a:gd name="connsiteX75" fmla="*/ 433611 w 586540"/>
                <a:gd name="connsiteY75" fmla="*/ 266030 h 605309"/>
                <a:gd name="connsiteX76" fmla="*/ 110077 w 586540"/>
                <a:gd name="connsiteY76" fmla="*/ 242532 h 605309"/>
                <a:gd name="connsiteX77" fmla="*/ 169911 w 586540"/>
                <a:gd name="connsiteY77" fmla="*/ 262060 h 605309"/>
                <a:gd name="connsiteX78" fmla="*/ 212342 w 586540"/>
                <a:gd name="connsiteY78" fmla="*/ 252687 h 605309"/>
                <a:gd name="connsiteX79" fmla="*/ 230820 w 586540"/>
                <a:gd name="connsiteY79" fmla="*/ 303070 h 605309"/>
                <a:gd name="connsiteX80" fmla="*/ 200414 w 586540"/>
                <a:gd name="connsiteY80" fmla="*/ 365365 h 605309"/>
                <a:gd name="connsiteX81" fmla="*/ 199925 w 586540"/>
                <a:gd name="connsiteY81" fmla="*/ 375910 h 605309"/>
                <a:gd name="connsiteX82" fmla="*/ 200316 w 586540"/>
                <a:gd name="connsiteY82" fmla="*/ 384210 h 605309"/>
                <a:gd name="connsiteX83" fmla="*/ 199730 w 586540"/>
                <a:gd name="connsiteY83" fmla="*/ 384405 h 605309"/>
                <a:gd name="connsiteX84" fmla="*/ 192202 w 586540"/>
                <a:gd name="connsiteY84" fmla="*/ 386846 h 605309"/>
                <a:gd name="connsiteX85" fmla="*/ 169911 w 586540"/>
                <a:gd name="connsiteY85" fmla="*/ 389873 h 605309"/>
                <a:gd name="connsiteX86" fmla="*/ 87688 w 586540"/>
                <a:gd name="connsiteY86" fmla="*/ 328945 h 605309"/>
                <a:gd name="connsiteX87" fmla="*/ 85635 w 586540"/>
                <a:gd name="connsiteY87" fmla="*/ 321329 h 605309"/>
                <a:gd name="connsiteX88" fmla="*/ 84462 w 586540"/>
                <a:gd name="connsiteY88" fmla="*/ 313420 h 605309"/>
                <a:gd name="connsiteX89" fmla="*/ 83973 w 586540"/>
                <a:gd name="connsiteY89" fmla="*/ 304046 h 605309"/>
                <a:gd name="connsiteX90" fmla="*/ 110077 w 586540"/>
                <a:gd name="connsiteY90" fmla="*/ 242532 h 605309"/>
                <a:gd name="connsiteX91" fmla="*/ 498009 w 586540"/>
                <a:gd name="connsiteY91" fmla="*/ 104119 h 605309"/>
                <a:gd name="connsiteX92" fmla="*/ 586540 w 586540"/>
                <a:gd name="connsiteY92" fmla="*/ 226625 h 605309"/>
                <a:gd name="connsiteX93" fmla="*/ 442402 w 586540"/>
                <a:gd name="connsiteY93" fmla="*/ 129277 h 605309"/>
                <a:gd name="connsiteX94" fmla="*/ 498009 w 586540"/>
                <a:gd name="connsiteY94" fmla="*/ 104119 h 605309"/>
                <a:gd name="connsiteX95" fmla="*/ 169921 w 586540"/>
                <a:gd name="connsiteY95" fmla="*/ 74516 h 605309"/>
                <a:gd name="connsiteX96" fmla="*/ 255870 w 586540"/>
                <a:gd name="connsiteY96" fmla="*/ 160345 h 605309"/>
                <a:gd name="connsiteX97" fmla="*/ 255870 w 586540"/>
                <a:gd name="connsiteY97" fmla="*/ 160638 h 605309"/>
                <a:gd name="connsiteX98" fmla="*/ 216563 w 586540"/>
                <a:gd name="connsiteY98" fmla="*/ 213757 h 605309"/>
                <a:gd name="connsiteX99" fmla="*/ 214509 w 586540"/>
                <a:gd name="connsiteY99" fmla="*/ 221568 h 605309"/>
                <a:gd name="connsiteX100" fmla="*/ 213042 w 586540"/>
                <a:gd name="connsiteY100" fmla="*/ 229966 h 605309"/>
                <a:gd name="connsiteX101" fmla="*/ 212358 w 586540"/>
                <a:gd name="connsiteY101" fmla="*/ 234945 h 605309"/>
                <a:gd name="connsiteX102" fmla="*/ 169921 w 586540"/>
                <a:gd name="connsiteY102" fmla="*/ 246272 h 605309"/>
                <a:gd name="connsiteX103" fmla="*/ 122987 w 586540"/>
                <a:gd name="connsiteY103" fmla="*/ 232211 h 605309"/>
                <a:gd name="connsiteX104" fmla="*/ 116143 w 586540"/>
                <a:gd name="connsiteY104" fmla="*/ 227232 h 605309"/>
                <a:gd name="connsiteX105" fmla="*/ 110080 w 586540"/>
                <a:gd name="connsiteY105" fmla="*/ 221959 h 605309"/>
                <a:gd name="connsiteX106" fmla="*/ 83973 w 586540"/>
                <a:gd name="connsiteY106" fmla="*/ 160345 h 605309"/>
                <a:gd name="connsiteX107" fmla="*/ 169921 w 586540"/>
                <a:gd name="connsiteY107" fmla="*/ 74516 h 605309"/>
                <a:gd name="connsiteX108" fmla="*/ 527950 w 586540"/>
                <a:gd name="connsiteY108" fmla="*/ 1721 h 605309"/>
                <a:gd name="connsiteX109" fmla="*/ 539194 w 586540"/>
                <a:gd name="connsiteY109" fmla="*/ 42529 h 605309"/>
                <a:gd name="connsiteX110" fmla="*/ 382756 w 586540"/>
                <a:gd name="connsiteY110" fmla="*/ 169538 h 605309"/>
                <a:gd name="connsiteX111" fmla="*/ 379139 w 586540"/>
                <a:gd name="connsiteY111" fmla="*/ 176958 h 605309"/>
                <a:gd name="connsiteX112" fmla="*/ 375814 w 586540"/>
                <a:gd name="connsiteY112" fmla="*/ 184963 h 605309"/>
                <a:gd name="connsiteX113" fmla="*/ 399769 w 586540"/>
                <a:gd name="connsiteY113" fmla="*/ 244221 h 605309"/>
                <a:gd name="connsiteX114" fmla="*/ 398694 w 586540"/>
                <a:gd name="connsiteY114" fmla="*/ 256522 h 605309"/>
                <a:gd name="connsiteX115" fmla="*/ 354011 w 586540"/>
                <a:gd name="connsiteY115" fmla="*/ 288738 h 605309"/>
                <a:gd name="connsiteX116" fmla="*/ 349220 w 586540"/>
                <a:gd name="connsiteY116" fmla="*/ 295084 h 605309"/>
                <a:gd name="connsiteX117" fmla="*/ 345114 w 586540"/>
                <a:gd name="connsiteY117" fmla="*/ 301917 h 605309"/>
                <a:gd name="connsiteX118" fmla="*/ 334945 w 586540"/>
                <a:gd name="connsiteY118" fmla="*/ 327300 h 605309"/>
                <a:gd name="connsiteX119" fmla="*/ 313728 w 586540"/>
                <a:gd name="connsiteY119" fmla="*/ 330033 h 605309"/>
                <a:gd name="connsiteX120" fmla="*/ 270610 w 586540"/>
                <a:gd name="connsiteY120" fmla="*/ 318318 h 605309"/>
                <a:gd name="connsiteX121" fmla="*/ 263277 w 586540"/>
                <a:gd name="connsiteY121" fmla="*/ 313535 h 605309"/>
                <a:gd name="connsiteX122" fmla="*/ 255651 w 586540"/>
                <a:gd name="connsiteY122" fmla="*/ 307287 h 605309"/>
                <a:gd name="connsiteX123" fmla="*/ 253206 w 586540"/>
                <a:gd name="connsiteY123" fmla="*/ 305139 h 605309"/>
                <a:gd name="connsiteX124" fmla="*/ 247829 w 586540"/>
                <a:gd name="connsiteY124" fmla="*/ 299184 h 605309"/>
                <a:gd name="connsiteX125" fmla="*/ 243038 w 586540"/>
                <a:gd name="connsiteY125" fmla="*/ 292936 h 605309"/>
                <a:gd name="connsiteX126" fmla="*/ 227785 w 586540"/>
                <a:gd name="connsiteY126" fmla="*/ 244221 h 605309"/>
                <a:gd name="connsiteX127" fmla="*/ 227785 w 586540"/>
                <a:gd name="connsiteY127" fmla="*/ 244026 h 605309"/>
                <a:gd name="connsiteX128" fmla="*/ 227981 w 586540"/>
                <a:gd name="connsiteY128" fmla="*/ 240999 h 605309"/>
                <a:gd name="connsiteX129" fmla="*/ 228469 w 586540"/>
                <a:gd name="connsiteY129" fmla="*/ 233580 h 605309"/>
                <a:gd name="connsiteX130" fmla="*/ 228861 w 586540"/>
                <a:gd name="connsiteY130" fmla="*/ 231139 h 605309"/>
                <a:gd name="connsiteX131" fmla="*/ 230620 w 586540"/>
                <a:gd name="connsiteY131" fmla="*/ 222646 h 605309"/>
                <a:gd name="connsiteX132" fmla="*/ 231207 w 586540"/>
                <a:gd name="connsiteY132" fmla="*/ 220498 h 605309"/>
                <a:gd name="connsiteX133" fmla="*/ 252424 w 586540"/>
                <a:gd name="connsiteY133" fmla="*/ 184182 h 605309"/>
                <a:gd name="connsiteX134" fmla="*/ 262495 w 586540"/>
                <a:gd name="connsiteY134" fmla="*/ 175493 h 605309"/>
                <a:gd name="connsiteX135" fmla="*/ 271294 w 586540"/>
                <a:gd name="connsiteY135" fmla="*/ 169636 h 605309"/>
                <a:gd name="connsiteX136" fmla="*/ 313728 w 586540"/>
                <a:gd name="connsiteY136" fmla="*/ 158409 h 605309"/>
                <a:gd name="connsiteX137" fmla="*/ 339540 w 586540"/>
                <a:gd name="connsiteY137" fmla="*/ 162314 h 605309"/>
                <a:gd name="connsiteX138" fmla="*/ 343060 w 586540"/>
                <a:gd name="connsiteY138" fmla="*/ 155187 h 605309"/>
                <a:gd name="connsiteX139" fmla="*/ 346580 w 586540"/>
                <a:gd name="connsiteY139" fmla="*/ 147963 h 605309"/>
                <a:gd name="connsiteX140" fmla="*/ 527950 w 586540"/>
                <a:gd name="connsiteY140" fmla="*/ 1721 h 60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586540" h="605309">
                  <a:moveTo>
                    <a:pt x="21801" y="462555"/>
                  </a:moveTo>
                  <a:cubicBezTo>
                    <a:pt x="39496" y="492922"/>
                    <a:pt x="72344" y="513427"/>
                    <a:pt x="109982" y="513427"/>
                  </a:cubicBezTo>
                  <a:cubicBezTo>
                    <a:pt x="117510" y="513427"/>
                    <a:pt x="124744" y="512548"/>
                    <a:pt x="131881" y="510986"/>
                  </a:cubicBezTo>
                  <a:cubicBezTo>
                    <a:pt x="137160" y="529929"/>
                    <a:pt x="147816" y="546528"/>
                    <a:pt x="162089" y="559319"/>
                  </a:cubicBezTo>
                  <a:cubicBezTo>
                    <a:pt x="147718" y="586659"/>
                    <a:pt x="118976" y="605309"/>
                    <a:pt x="86030" y="605309"/>
                  </a:cubicBezTo>
                  <a:cubicBezTo>
                    <a:pt x="38616" y="605309"/>
                    <a:pt x="0" y="566838"/>
                    <a:pt x="0" y="519481"/>
                  </a:cubicBezTo>
                  <a:cubicBezTo>
                    <a:pt x="0" y="497609"/>
                    <a:pt x="8310" y="477690"/>
                    <a:pt x="21801" y="462555"/>
                  </a:cubicBezTo>
                  <a:close/>
                  <a:moveTo>
                    <a:pt x="203333" y="401939"/>
                  </a:moveTo>
                  <a:cubicBezTo>
                    <a:pt x="203333" y="401939"/>
                    <a:pt x="203333" y="401939"/>
                    <a:pt x="203431" y="401939"/>
                  </a:cubicBezTo>
                  <a:cubicBezTo>
                    <a:pt x="205289" y="409066"/>
                    <a:pt x="207929" y="415899"/>
                    <a:pt x="211253" y="422342"/>
                  </a:cubicBezTo>
                  <a:cubicBezTo>
                    <a:pt x="228169" y="455046"/>
                    <a:pt x="262392" y="477597"/>
                    <a:pt x="301797" y="477597"/>
                  </a:cubicBezTo>
                  <a:cubicBezTo>
                    <a:pt x="306393" y="477597"/>
                    <a:pt x="310989" y="477109"/>
                    <a:pt x="315487" y="476524"/>
                  </a:cubicBezTo>
                  <a:cubicBezTo>
                    <a:pt x="315682" y="478866"/>
                    <a:pt x="315780" y="481209"/>
                    <a:pt x="315780" y="483552"/>
                  </a:cubicBezTo>
                  <a:cubicBezTo>
                    <a:pt x="315780" y="530900"/>
                    <a:pt x="277255" y="569461"/>
                    <a:pt x="229831" y="569461"/>
                  </a:cubicBezTo>
                  <a:cubicBezTo>
                    <a:pt x="211938" y="569461"/>
                    <a:pt x="195315" y="563897"/>
                    <a:pt x="181528" y="554525"/>
                  </a:cubicBezTo>
                  <a:cubicBezTo>
                    <a:pt x="179182" y="552963"/>
                    <a:pt x="177030" y="551303"/>
                    <a:pt x="174879" y="549546"/>
                  </a:cubicBezTo>
                  <a:cubicBezTo>
                    <a:pt x="172630" y="547691"/>
                    <a:pt x="170479" y="545641"/>
                    <a:pt x="168426" y="543591"/>
                  </a:cubicBezTo>
                  <a:cubicBezTo>
                    <a:pt x="158354" y="533340"/>
                    <a:pt x="150923" y="520552"/>
                    <a:pt x="147012" y="506396"/>
                  </a:cubicBezTo>
                  <a:cubicBezTo>
                    <a:pt x="146327" y="503858"/>
                    <a:pt x="145741" y="501222"/>
                    <a:pt x="145252" y="498586"/>
                  </a:cubicBezTo>
                  <a:cubicBezTo>
                    <a:pt x="144763" y="495951"/>
                    <a:pt x="144470" y="493217"/>
                    <a:pt x="144176" y="490484"/>
                  </a:cubicBezTo>
                  <a:cubicBezTo>
                    <a:pt x="143981" y="488141"/>
                    <a:pt x="143883" y="485895"/>
                    <a:pt x="143883" y="483552"/>
                  </a:cubicBezTo>
                  <a:cubicBezTo>
                    <a:pt x="143883" y="475254"/>
                    <a:pt x="145154" y="467152"/>
                    <a:pt x="147305" y="459537"/>
                  </a:cubicBezTo>
                  <a:cubicBezTo>
                    <a:pt x="148185" y="456706"/>
                    <a:pt x="149163" y="453972"/>
                    <a:pt x="150239" y="451239"/>
                  </a:cubicBezTo>
                  <a:cubicBezTo>
                    <a:pt x="151314" y="448701"/>
                    <a:pt x="152390" y="446260"/>
                    <a:pt x="153759" y="443820"/>
                  </a:cubicBezTo>
                  <a:cubicBezTo>
                    <a:pt x="162755" y="426540"/>
                    <a:pt x="177617" y="412775"/>
                    <a:pt x="195511" y="404868"/>
                  </a:cubicBezTo>
                  <a:cubicBezTo>
                    <a:pt x="198053" y="403794"/>
                    <a:pt x="200693" y="402818"/>
                    <a:pt x="203333" y="401939"/>
                  </a:cubicBezTo>
                  <a:close/>
                  <a:moveTo>
                    <a:pt x="72730" y="334479"/>
                  </a:moveTo>
                  <a:cubicBezTo>
                    <a:pt x="85250" y="374216"/>
                    <a:pt x="121538" y="403311"/>
                    <a:pt x="164771" y="405459"/>
                  </a:cubicBezTo>
                  <a:cubicBezTo>
                    <a:pt x="155185" y="413465"/>
                    <a:pt x="147165" y="423131"/>
                    <a:pt x="141003" y="434066"/>
                  </a:cubicBezTo>
                  <a:cubicBezTo>
                    <a:pt x="139731" y="436312"/>
                    <a:pt x="138557" y="438753"/>
                    <a:pt x="137482" y="441096"/>
                  </a:cubicBezTo>
                  <a:cubicBezTo>
                    <a:pt x="136308" y="443537"/>
                    <a:pt x="135330" y="446075"/>
                    <a:pt x="134352" y="448614"/>
                  </a:cubicBezTo>
                  <a:cubicBezTo>
                    <a:pt x="130341" y="459549"/>
                    <a:pt x="127994" y="471265"/>
                    <a:pt x="127994" y="483567"/>
                  </a:cubicBezTo>
                  <a:cubicBezTo>
                    <a:pt x="127994" y="487570"/>
                    <a:pt x="128287" y="491573"/>
                    <a:pt x="128776" y="495478"/>
                  </a:cubicBezTo>
                  <a:cubicBezTo>
                    <a:pt x="122712" y="496845"/>
                    <a:pt x="116452" y="497626"/>
                    <a:pt x="109996" y="497626"/>
                  </a:cubicBezTo>
                  <a:cubicBezTo>
                    <a:pt x="76936" y="497626"/>
                    <a:pt x="48179" y="478880"/>
                    <a:pt x="33801" y="451445"/>
                  </a:cubicBezTo>
                  <a:cubicBezTo>
                    <a:pt x="32529" y="449102"/>
                    <a:pt x="31356" y="446563"/>
                    <a:pt x="30378" y="444025"/>
                  </a:cubicBezTo>
                  <a:cubicBezTo>
                    <a:pt x="29302" y="441486"/>
                    <a:pt x="28421" y="438948"/>
                    <a:pt x="27541" y="436312"/>
                  </a:cubicBezTo>
                  <a:cubicBezTo>
                    <a:pt x="25291" y="428501"/>
                    <a:pt x="23922" y="420300"/>
                    <a:pt x="23922" y="411806"/>
                  </a:cubicBezTo>
                  <a:cubicBezTo>
                    <a:pt x="23922" y="377731"/>
                    <a:pt x="43973" y="348441"/>
                    <a:pt x="72730" y="334479"/>
                  </a:cubicBezTo>
                  <a:close/>
                  <a:moveTo>
                    <a:pt x="241016" y="315285"/>
                  </a:moveTo>
                  <a:cubicBezTo>
                    <a:pt x="244732" y="318995"/>
                    <a:pt x="248741" y="322509"/>
                    <a:pt x="253043" y="325632"/>
                  </a:cubicBezTo>
                  <a:cubicBezTo>
                    <a:pt x="255292" y="327292"/>
                    <a:pt x="257638" y="328951"/>
                    <a:pt x="259985" y="330416"/>
                  </a:cubicBezTo>
                  <a:cubicBezTo>
                    <a:pt x="262332" y="331880"/>
                    <a:pt x="264678" y="333246"/>
                    <a:pt x="267123" y="334515"/>
                  </a:cubicBezTo>
                  <a:cubicBezTo>
                    <a:pt x="281105" y="341739"/>
                    <a:pt x="296946" y="345936"/>
                    <a:pt x="313764" y="345936"/>
                  </a:cubicBezTo>
                  <a:cubicBezTo>
                    <a:pt x="320119" y="345936"/>
                    <a:pt x="326181" y="345253"/>
                    <a:pt x="332244" y="344179"/>
                  </a:cubicBezTo>
                  <a:cubicBezTo>
                    <a:pt x="332048" y="346717"/>
                    <a:pt x="331853" y="349353"/>
                    <a:pt x="331853" y="351891"/>
                  </a:cubicBezTo>
                  <a:cubicBezTo>
                    <a:pt x="331853" y="383225"/>
                    <a:pt x="346128" y="411339"/>
                    <a:pt x="368422" y="429983"/>
                  </a:cubicBezTo>
                  <a:cubicBezTo>
                    <a:pt x="358057" y="442673"/>
                    <a:pt x="344173" y="452337"/>
                    <a:pt x="328235" y="457511"/>
                  </a:cubicBezTo>
                  <a:cubicBezTo>
                    <a:pt x="325693" y="458292"/>
                    <a:pt x="323150" y="458975"/>
                    <a:pt x="320608" y="459561"/>
                  </a:cubicBezTo>
                  <a:cubicBezTo>
                    <a:pt x="317968" y="460146"/>
                    <a:pt x="315328" y="460634"/>
                    <a:pt x="312688" y="460927"/>
                  </a:cubicBezTo>
                  <a:cubicBezTo>
                    <a:pt x="309070" y="461415"/>
                    <a:pt x="305550" y="461708"/>
                    <a:pt x="301835" y="461708"/>
                  </a:cubicBezTo>
                  <a:cubicBezTo>
                    <a:pt x="262234" y="461708"/>
                    <a:pt x="228989" y="434864"/>
                    <a:pt x="219016" y="398551"/>
                  </a:cubicBezTo>
                  <a:cubicBezTo>
                    <a:pt x="218527" y="396989"/>
                    <a:pt x="218038" y="395427"/>
                    <a:pt x="217745" y="393768"/>
                  </a:cubicBezTo>
                  <a:cubicBezTo>
                    <a:pt x="217549" y="392792"/>
                    <a:pt x="217353" y="391816"/>
                    <a:pt x="217256" y="390839"/>
                  </a:cubicBezTo>
                  <a:cubicBezTo>
                    <a:pt x="216865" y="389082"/>
                    <a:pt x="216571" y="387228"/>
                    <a:pt x="216376" y="385471"/>
                  </a:cubicBezTo>
                  <a:cubicBezTo>
                    <a:pt x="216278" y="384592"/>
                    <a:pt x="216278" y="383811"/>
                    <a:pt x="216180" y="382933"/>
                  </a:cubicBezTo>
                  <a:cubicBezTo>
                    <a:pt x="215985" y="380785"/>
                    <a:pt x="215887" y="378637"/>
                    <a:pt x="215887" y="376490"/>
                  </a:cubicBezTo>
                  <a:cubicBezTo>
                    <a:pt x="215887" y="376295"/>
                    <a:pt x="215789" y="376099"/>
                    <a:pt x="215789" y="375904"/>
                  </a:cubicBezTo>
                  <a:cubicBezTo>
                    <a:pt x="215789" y="352281"/>
                    <a:pt x="225469" y="330806"/>
                    <a:pt x="241016" y="315285"/>
                  </a:cubicBezTo>
                  <a:close/>
                  <a:moveTo>
                    <a:pt x="433611" y="266030"/>
                  </a:moveTo>
                  <a:cubicBezTo>
                    <a:pt x="481027" y="266030"/>
                    <a:pt x="519644" y="304600"/>
                    <a:pt x="519644" y="351859"/>
                  </a:cubicBezTo>
                  <a:cubicBezTo>
                    <a:pt x="519644" y="399217"/>
                    <a:pt x="481027" y="437786"/>
                    <a:pt x="433611" y="437786"/>
                  </a:cubicBezTo>
                  <a:cubicBezTo>
                    <a:pt x="417871" y="437786"/>
                    <a:pt x="403109" y="433392"/>
                    <a:pt x="390301" y="425971"/>
                  </a:cubicBezTo>
                  <a:cubicBezTo>
                    <a:pt x="388053" y="424604"/>
                    <a:pt x="385804" y="423140"/>
                    <a:pt x="383653" y="421675"/>
                  </a:cubicBezTo>
                  <a:cubicBezTo>
                    <a:pt x="381503" y="420113"/>
                    <a:pt x="379450" y="418453"/>
                    <a:pt x="377396" y="416695"/>
                  </a:cubicBezTo>
                  <a:cubicBezTo>
                    <a:pt x="359212" y="400877"/>
                    <a:pt x="347676" y="377735"/>
                    <a:pt x="347676" y="351859"/>
                  </a:cubicBezTo>
                  <a:cubicBezTo>
                    <a:pt x="347676" y="347661"/>
                    <a:pt x="348067" y="343560"/>
                    <a:pt x="348654" y="339556"/>
                  </a:cubicBezTo>
                  <a:cubicBezTo>
                    <a:pt x="349142" y="336432"/>
                    <a:pt x="349729" y="333405"/>
                    <a:pt x="350511" y="330475"/>
                  </a:cubicBezTo>
                  <a:cubicBezTo>
                    <a:pt x="351489" y="326862"/>
                    <a:pt x="352564" y="323347"/>
                    <a:pt x="353933" y="320027"/>
                  </a:cubicBezTo>
                  <a:cubicBezTo>
                    <a:pt x="355106" y="316903"/>
                    <a:pt x="356475" y="313973"/>
                    <a:pt x="358039" y="311044"/>
                  </a:cubicBezTo>
                  <a:cubicBezTo>
                    <a:pt x="359310" y="308701"/>
                    <a:pt x="360776" y="306357"/>
                    <a:pt x="362243" y="304111"/>
                  </a:cubicBezTo>
                  <a:cubicBezTo>
                    <a:pt x="363709" y="301963"/>
                    <a:pt x="365371" y="299815"/>
                    <a:pt x="367033" y="297764"/>
                  </a:cubicBezTo>
                  <a:cubicBezTo>
                    <a:pt x="374268" y="288879"/>
                    <a:pt x="383262" y="281458"/>
                    <a:pt x="393528" y="275990"/>
                  </a:cubicBezTo>
                  <a:cubicBezTo>
                    <a:pt x="396754" y="274330"/>
                    <a:pt x="400078" y="272865"/>
                    <a:pt x="403597" y="271596"/>
                  </a:cubicBezTo>
                  <a:cubicBezTo>
                    <a:pt x="406433" y="270522"/>
                    <a:pt x="409463" y="269545"/>
                    <a:pt x="412494" y="268764"/>
                  </a:cubicBezTo>
                  <a:cubicBezTo>
                    <a:pt x="419240" y="267104"/>
                    <a:pt x="426377" y="266030"/>
                    <a:pt x="433611" y="266030"/>
                  </a:cubicBezTo>
                  <a:close/>
                  <a:moveTo>
                    <a:pt x="110077" y="242532"/>
                  </a:moveTo>
                  <a:cubicBezTo>
                    <a:pt x="126893" y="254737"/>
                    <a:pt x="147522" y="262060"/>
                    <a:pt x="169911" y="262060"/>
                  </a:cubicBezTo>
                  <a:cubicBezTo>
                    <a:pt x="185065" y="262060"/>
                    <a:pt x="199437" y="258643"/>
                    <a:pt x="212342" y="252687"/>
                  </a:cubicBezTo>
                  <a:cubicBezTo>
                    <a:pt x="213906" y="271336"/>
                    <a:pt x="220554" y="288619"/>
                    <a:pt x="230820" y="303070"/>
                  </a:cubicBezTo>
                  <a:cubicBezTo>
                    <a:pt x="214199" y="319181"/>
                    <a:pt x="202956" y="341052"/>
                    <a:pt x="200414" y="365365"/>
                  </a:cubicBezTo>
                  <a:cubicBezTo>
                    <a:pt x="200121" y="368783"/>
                    <a:pt x="199925" y="372298"/>
                    <a:pt x="199925" y="375910"/>
                  </a:cubicBezTo>
                  <a:cubicBezTo>
                    <a:pt x="199925" y="378742"/>
                    <a:pt x="200121" y="381476"/>
                    <a:pt x="200316" y="384210"/>
                  </a:cubicBezTo>
                  <a:cubicBezTo>
                    <a:pt x="200121" y="384308"/>
                    <a:pt x="199925" y="384405"/>
                    <a:pt x="199730" y="384405"/>
                  </a:cubicBezTo>
                  <a:cubicBezTo>
                    <a:pt x="197286" y="385382"/>
                    <a:pt x="194744" y="386163"/>
                    <a:pt x="192202" y="386846"/>
                  </a:cubicBezTo>
                  <a:cubicBezTo>
                    <a:pt x="185065" y="388799"/>
                    <a:pt x="177634" y="389873"/>
                    <a:pt x="169911" y="389873"/>
                  </a:cubicBezTo>
                  <a:cubicBezTo>
                    <a:pt x="131195" y="389873"/>
                    <a:pt x="98345" y="364193"/>
                    <a:pt x="87688" y="328945"/>
                  </a:cubicBezTo>
                  <a:cubicBezTo>
                    <a:pt x="86906" y="326504"/>
                    <a:pt x="86222" y="323867"/>
                    <a:pt x="85635" y="321329"/>
                  </a:cubicBezTo>
                  <a:cubicBezTo>
                    <a:pt x="85146" y="318692"/>
                    <a:pt x="84755" y="316056"/>
                    <a:pt x="84462" y="313420"/>
                  </a:cubicBezTo>
                  <a:cubicBezTo>
                    <a:pt x="84169" y="310295"/>
                    <a:pt x="83973" y="307171"/>
                    <a:pt x="83973" y="304046"/>
                  </a:cubicBezTo>
                  <a:cubicBezTo>
                    <a:pt x="83973" y="279929"/>
                    <a:pt x="93945" y="258155"/>
                    <a:pt x="110077" y="242532"/>
                  </a:cubicBezTo>
                  <a:close/>
                  <a:moveTo>
                    <a:pt x="498009" y="104119"/>
                  </a:moveTo>
                  <a:cubicBezTo>
                    <a:pt x="549576" y="118042"/>
                    <a:pt x="586540" y="226625"/>
                    <a:pt x="586540" y="226625"/>
                  </a:cubicBezTo>
                  <a:cubicBezTo>
                    <a:pt x="531779" y="263631"/>
                    <a:pt x="363977" y="224868"/>
                    <a:pt x="442402" y="129277"/>
                  </a:cubicBezTo>
                  <a:cubicBezTo>
                    <a:pt x="462008" y="105355"/>
                    <a:pt x="480820" y="99478"/>
                    <a:pt x="498009" y="104119"/>
                  </a:cubicBezTo>
                  <a:close/>
                  <a:moveTo>
                    <a:pt x="169921" y="74516"/>
                  </a:moveTo>
                  <a:cubicBezTo>
                    <a:pt x="217345" y="74516"/>
                    <a:pt x="255870" y="113086"/>
                    <a:pt x="255870" y="160345"/>
                  </a:cubicBezTo>
                  <a:cubicBezTo>
                    <a:pt x="255870" y="160443"/>
                    <a:pt x="255870" y="160541"/>
                    <a:pt x="255870" y="160638"/>
                  </a:cubicBezTo>
                  <a:cubicBezTo>
                    <a:pt x="237487" y="173332"/>
                    <a:pt x="223407" y="191982"/>
                    <a:pt x="216563" y="213757"/>
                  </a:cubicBezTo>
                  <a:cubicBezTo>
                    <a:pt x="215780" y="216295"/>
                    <a:pt x="215194" y="218932"/>
                    <a:pt x="214509" y="221568"/>
                  </a:cubicBezTo>
                  <a:cubicBezTo>
                    <a:pt x="213922" y="224302"/>
                    <a:pt x="213434" y="227134"/>
                    <a:pt x="213042" y="229966"/>
                  </a:cubicBezTo>
                  <a:cubicBezTo>
                    <a:pt x="212749" y="231626"/>
                    <a:pt x="212554" y="233285"/>
                    <a:pt x="212358" y="234945"/>
                  </a:cubicBezTo>
                  <a:cubicBezTo>
                    <a:pt x="199842" y="242073"/>
                    <a:pt x="185371" y="246272"/>
                    <a:pt x="169921" y="246272"/>
                  </a:cubicBezTo>
                  <a:cubicBezTo>
                    <a:pt x="152614" y="246272"/>
                    <a:pt x="136481" y="241097"/>
                    <a:pt x="122987" y="232211"/>
                  </a:cubicBezTo>
                  <a:cubicBezTo>
                    <a:pt x="120640" y="230649"/>
                    <a:pt x="118294" y="228989"/>
                    <a:pt x="116143" y="227232"/>
                  </a:cubicBezTo>
                  <a:cubicBezTo>
                    <a:pt x="113991" y="225572"/>
                    <a:pt x="112036" y="223814"/>
                    <a:pt x="110080" y="221959"/>
                  </a:cubicBezTo>
                  <a:cubicBezTo>
                    <a:pt x="93947" y="206336"/>
                    <a:pt x="83973" y="184463"/>
                    <a:pt x="83973" y="160345"/>
                  </a:cubicBezTo>
                  <a:cubicBezTo>
                    <a:pt x="83973" y="113086"/>
                    <a:pt x="122498" y="74516"/>
                    <a:pt x="169921" y="74516"/>
                  </a:cubicBezTo>
                  <a:close/>
                  <a:moveTo>
                    <a:pt x="527950" y="1721"/>
                  </a:moveTo>
                  <a:cubicBezTo>
                    <a:pt x="553176" y="-8822"/>
                    <a:pt x="564029" y="32083"/>
                    <a:pt x="539194" y="42529"/>
                  </a:cubicBezTo>
                  <a:cubicBezTo>
                    <a:pt x="474957" y="69278"/>
                    <a:pt x="413946" y="106863"/>
                    <a:pt x="382756" y="169538"/>
                  </a:cubicBezTo>
                  <a:cubicBezTo>
                    <a:pt x="381485" y="171979"/>
                    <a:pt x="380214" y="174420"/>
                    <a:pt x="379139" y="176958"/>
                  </a:cubicBezTo>
                  <a:cubicBezTo>
                    <a:pt x="377966" y="179594"/>
                    <a:pt x="376890" y="182327"/>
                    <a:pt x="375814" y="184963"/>
                  </a:cubicBezTo>
                  <a:cubicBezTo>
                    <a:pt x="390578" y="200388"/>
                    <a:pt x="399769" y="221279"/>
                    <a:pt x="399769" y="244221"/>
                  </a:cubicBezTo>
                  <a:cubicBezTo>
                    <a:pt x="399769" y="248419"/>
                    <a:pt x="399280" y="252519"/>
                    <a:pt x="398694" y="256522"/>
                  </a:cubicBezTo>
                  <a:cubicBezTo>
                    <a:pt x="380997" y="262965"/>
                    <a:pt x="365548" y="274192"/>
                    <a:pt x="354011" y="288738"/>
                  </a:cubicBezTo>
                  <a:cubicBezTo>
                    <a:pt x="352349" y="290788"/>
                    <a:pt x="350687" y="292838"/>
                    <a:pt x="349220" y="295084"/>
                  </a:cubicBezTo>
                  <a:cubicBezTo>
                    <a:pt x="347753" y="297231"/>
                    <a:pt x="346385" y="299574"/>
                    <a:pt x="345114" y="301917"/>
                  </a:cubicBezTo>
                  <a:cubicBezTo>
                    <a:pt x="340616" y="309727"/>
                    <a:pt x="337194" y="318318"/>
                    <a:pt x="334945" y="327300"/>
                  </a:cubicBezTo>
                  <a:cubicBezTo>
                    <a:pt x="328199" y="329057"/>
                    <a:pt x="321061" y="330033"/>
                    <a:pt x="313728" y="330033"/>
                  </a:cubicBezTo>
                  <a:cubicBezTo>
                    <a:pt x="298084" y="330033"/>
                    <a:pt x="283321" y="325738"/>
                    <a:pt x="270610" y="318318"/>
                  </a:cubicBezTo>
                  <a:cubicBezTo>
                    <a:pt x="268068" y="316854"/>
                    <a:pt x="265721" y="315292"/>
                    <a:pt x="263277" y="313535"/>
                  </a:cubicBezTo>
                  <a:cubicBezTo>
                    <a:pt x="260637" y="311582"/>
                    <a:pt x="258095" y="309532"/>
                    <a:pt x="255651" y="307287"/>
                  </a:cubicBezTo>
                  <a:cubicBezTo>
                    <a:pt x="254868" y="306603"/>
                    <a:pt x="253988" y="305822"/>
                    <a:pt x="253206" y="305139"/>
                  </a:cubicBezTo>
                  <a:cubicBezTo>
                    <a:pt x="251348" y="303186"/>
                    <a:pt x="249589" y="301234"/>
                    <a:pt x="247829" y="299184"/>
                  </a:cubicBezTo>
                  <a:cubicBezTo>
                    <a:pt x="246166" y="297231"/>
                    <a:pt x="244602" y="295084"/>
                    <a:pt x="243038" y="292936"/>
                  </a:cubicBezTo>
                  <a:cubicBezTo>
                    <a:pt x="233456" y="279073"/>
                    <a:pt x="227785" y="262282"/>
                    <a:pt x="227785" y="244221"/>
                  </a:cubicBezTo>
                  <a:cubicBezTo>
                    <a:pt x="227785" y="244123"/>
                    <a:pt x="227785" y="244026"/>
                    <a:pt x="227785" y="244026"/>
                  </a:cubicBezTo>
                  <a:cubicBezTo>
                    <a:pt x="227785" y="242952"/>
                    <a:pt x="227883" y="241976"/>
                    <a:pt x="227981" y="240999"/>
                  </a:cubicBezTo>
                  <a:cubicBezTo>
                    <a:pt x="228078" y="238461"/>
                    <a:pt x="228176" y="236021"/>
                    <a:pt x="228469" y="233580"/>
                  </a:cubicBezTo>
                  <a:cubicBezTo>
                    <a:pt x="228567" y="232799"/>
                    <a:pt x="228763" y="232018"/>
                    <a:pt x="228861" y="231139"/>
                  </a:cubicBezTo>
                  <a:cubicBezTo>
                    <a:pt x="229349" y="228308"/>
                    <a:pt x="229936" y="225380"/>
                    <a:pt x="230620" y="222646"/>
                  </a:cubicBezTo>
                  <a:cubicBezTo>
                    <a:pt x="230816" y="221865"/>
                    <a:pt x="231012" y="221182"/>
                    <a:pt x="231207" y="220498"/>
                  </a:cubicBezTo>
                  <a:cubicBezTo>
                    <a:pt x="235216" y="206636"/>
                    <a:pt x="242549" y="194237"/>
                    <a:pt x="252424" y="184182"/>
                  </a:cubicBezTo>
                  <a:cubicBezTo>
                    <a:pt x="255553" y="180960"/>
                    <a:pt x="258877" y="178129"/>
                    <a:pt x="262495" y="175493"/>
                  </a:cubicBezTo>
                  <a:cubicBezTo>
                    <a:pt x="265330" y="173346"/>
                    <a:pt x="268263" y="171393"/>
                    <a:pt x="271294" y="169636"/>
                  </a:cubicBezTo>
                  <a:cubicBezTo>
                    <a:pt x="283809" y="162509"/>
                    <a:pt x="298280" y="158409"/>
                    <a:pt x="313728" y="158409"/>
                  </a:cubicBezTo>
                  <a:cubicBezTo>
                    <a:pt x="322723" y="158409"/>
                    <a:pt x="331425" y="159776"/>
                    <a:pt x="339540" y="162314"/>
                  </a:cubicBezTo>
                  <a:cubicBezTo>
                    <a:pt x="340616" y="159873"/>
                    <a:pt x="341887" y="157530"/>
                    <a:pt x="343060" y="155187"/>
                  </a:cubicBezTo>
                  <a:cubicBezTo>
                    <a:pt x="344234" y="152747"/>
                    <a:pt x="345309" y="150306"/>
                    <a:pt x="346580" y="147963"/>
                  </a:cubicBezTo>
                  <a:cubicBezTo>
                    <a:pt x="384223" y="76112"/>
                    <a:pt x="452078" y="33352"/>
                    <a:pt x="527950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4" name="文本框 83"/>
            <p:cNvSpPr txBox="1"/>
            <p:nvPr>
              <p:custDataLst>
                <p:tags r:id="rId21"/>
              </p:custDataLst>
            </p:nvPr>
          </p:nvSpPr>
          <p:spPr>
            <a:xfrm>
              <a:off x="4430" y="4686"/>
              <a:ext cx="155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5" tIns="45712" rIns="91425" bIns="45712" anchor="ctr" anchorCtr="0"/>
            <a:lstStyle>
              <a:defPPr>
                <a:defRPr lang="zh-CN"/>
              </a:defPPr>
              <a:lvl1pPr lvl="0" defTabSz="913765">
                <a:lnSpc>
                  <a:spcPct val="130000"/>
                </a:lnSpc>
                <a:buSzPct val="25000"/>
                <a:defRPr sz="2000" b="1" spc="12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defTabSz="913765"/>
              <a:lvl3pPr defTabSz="913765"/>
              <a:lvl4pPr defTabSz="913765"/>
              <a:lvl5pPr defTabSz="913765"/>
              <a:lvl6pPr defTabSz="913765"/>
              <a:lvl7pPr defTabSz="913765"/>
              <a:lvl8pPr defTabSz="913765"/>
              <a:lvl9pPr defTabSz="913765"/>
            </a:lstStyle>
            <a:p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sym typeface="+mn-ea"/>
                </a:rPr>
                <a:t>热爱地去追求</a:t>
              </a:r>
              <a:endPara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22"/>
              </p:custDataLst>
            </p:nvPr>
          </p:nvSpPr>
          <p:spPr>
            <a:xfrm>
              <a:off x="4455" y="6093"/>
              <a:ext cx="155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5" tIns="45712" rIns="91425" bIns="45712" anchor="ctr" anchorCtr="0"/>
            <a:lstStyle>
              <a:defPPr>
                <a:defRPr lang="zh-CN"/>
              </a:defPPr>
              <a:lvl1pPr lvl="0" defTabSz="913765">
                <a:lnSpc>
                  <a:spcPct val="130000"/>
                </a:lnSpc>
                <a:buSzPct val="25000"/>
                <a:defRPr sz="2000" b="1" spc="12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defTabSz="913765"/>
              <a:lvl3pPr defTabSz="913765"/>
              <a:lvl4pPr defTabSz="913765"/>
              <a:lvl5pPr defTabSz="913765"/>
              <a:lvl6pPr defTabSz="913765"/>
              <a:lvl7pPr defTabSz="913765"/>
              <a:lvl8pPr defTabSz="913765"/>
              <a:lvl9pPr defTabSz="913765"/>
            </a:lstStyle>
            <a:p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sym typeface="+mn-ea"/>
                </a:rPr>
                <a:t>去沉迷</a:t>
              </a:r>
              <a:endParaRPr lang="zh-CN" altLang="en-US" sz="1600">
                <a:latin typeface="楷体" panose="02010609060101010101" charset="-122"/>
                <a:ea typeface="楷体" panose="02010609060101010101" charset="-122"/>
              </a:endParaRPr>
            </a:p>
            <a:p>
              <a:endPara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484630" y="4413885"/>
            <a:ext cx="2714625" cy="1570355"/>
            <a:chOff x="1739" y="4272"/>
            <a:chExt cx="4275" cy="2473"/>
          </a:xfrm>
        </p:grpSpPr>
        <p:cxnSp>
          <p:nvCxnSpPr>
            <p:cNvPr id="102" name="直接连接符 101"/>
            <p:cNvCxnSpPr/>
            <p:nvPr>
              <p:custDataLst>
                <p:tags r:id="rId3"/>
              </p:custDataLst>
            </p:nvPr>
          </p:nvCxnSpPr>
          <p:spPr>
            <a:xfrm>
              <a:off x="3489" y="4726"/>
              <a:ext cx="804" cy="0"/>
            </a:xfrm>
            <a:prstGeom prst="line">
              <a:avLst/>
            </a:prstGeom>
            <a:noFill/>
            <a:ln w="19050" cap="flat" cmpd="sng" algn="ctr">
              <a:solidFill>
                <a:srgbClr val="B2BEC4"/>
              </a:solidFill>
              <a:prstDash val="solid"/>
              <a:miter lim="800000"/>
              <a:headEnd type="none"/>
              <a:tailEnd type="oval"/>
            </a:ln>
            <a:effectLst/>
          </p:spPr>
        </p:cxnSp>
        <p:sp>
          <p:nvSpPr>
            <p:cNvPr id="105" name="Freeform 16"/>
            <p:cNvSpPr/>
            <p:nvPr>
              <p:custDataLst>
                <p:tags r:id="rId4"/>
              </p:custDataLst>
            </p:nvPr>
          </p:nvSpPr>
          <p:spPr bwMode="auto">
            <a:xfrm>
              <a:off x="2205" y="5719"/>
              <a:ext cx="1966" cy="1026"/>
            </a:xfrm>
            <a:custGeom>
              <a:avLst/>
              <a:gdLst>
                <a:gd name="T0" fmla="*/ 16 w 1560"/>
                <a:gd name="T1" fmla="*/ 790 h 814"/>
                <a:gd name="T2" fmla="*/ 84 w 1560"/>
                <a:gd name="T3" fmla="*/ 672 h 814"/>
                <a:gd name="T4" fmla="*/ 200 w 1560"/>
                <a:gd name="T5" fmla="*/ 732 h 814"/>
                <a:gd name="T6" fmla="*/ 324 w 1560"/>
                <a:gd name="T7" fmla="*/ 778 h 814"/>
                <a:gd name="T8" fmla="*/ 456 w 1560"/>
                <a:gd name="T9" fmla="*/ 804 h 814"/>
                <a:gd name="T10" fmla="*/ 558 w 1560"/>
                <a:gd name="T11" fmla="*/ 814 h 814"/>
                <a:gd name="T12" fmla="*/ 594 w 1560"/>
                <a:gd name="T13" fmla="*/ 814 h 814"/>
                <a:gd name="T14" fmla="*/ 684 w 1560"/>
                <a:gd name="T15" fmla="*/ 810 h 814"/>
                <a:gd name="T16" fmla="*/ 770 w 1560"/>
                <a:gd name="T17" fmla="*/ 798 h 814"/>
                <a:gd name="T18" fmla="*/ 856 w 1560"/>
                <a:gd name="T19" fmla="*/ 778 h 814"/>
                <a:gd name="T20" fmla="*/ 938 w 1560"/>
                <a:gd name="T21" fmla="*/ 752 h 814"/>
                <a:gd name="T22" fmla="*/ 1016 w 1560"/>
                <a:gd name="T23" fmla="*/ 718 h 814"/>
                <a:gd name="T24" fmla="*/ 1092 w 1560"/>
                <a:gd name="T25" fmla="*/ 678 h 814"/>
                <a:gd name="T26" fmla="*/ 1162 w 1560"/>
                <a:gd name="T27" fmla="*/ 632 h 814"/>
                <a:gd name="T28" fmla="*/ 1230 w 1560"/>
                <a:gd name="T29" fmla="*/ 580 h 814"/>
                <a:gd name="T30" fmla="*/ 1290 w 1560"/>
                <a:gd name="T31" fmla="*/ 524 h 814"/>
                <a:gd name="T32" fmla="*/ 1348 w 1560"/>
                <a:gd name="T33" fmla="*/ 460 h 814"/>
                <a:gd name="T34" fmla="*/ 1398 w 1560"/>
                <a:gd name="T35" fmla="*/ 394 h 814"/>
                <a:gd name="T36" fmla="*/ 1444 w 1560"/>
                <a:gd name="T37" fmla="*/ 322 h 814"/>
                <a:gd name="T38" fmla="*/ 1484 w 1560"/>
                <a:gd name="T39" fmla="*/ 246 h 814"/>
                <a:gd name="T40" fmla="*/ 1516 w 1560"/>
                <a:gd name="T41" fmla="*/ 168 h 814"/>
                <a:gd name="T42" fmla="*/ 1542 w 1560"/>
                <a:gd name="T43" fmla="*/ 86 h 814"/>
                <a:gd name="T44" fmla="*/ 1560 w 1560"/>
                <a:gd name="T45" fmla="*/ 0 h 814"/>
                <a:gd name="T46" fmla="*/ 1052 w 1560"/>
                <a:gd name="T47" fmla="*/ 4 h 814"/>
                <a:gd name="T48" fmla="*/ 1038 w 1560"/>
                <a:gd name="T49" fmla="*/ 38 h 814"/>
                <a:gd name="T50" fmla="*/ 1002 w 1560"/>
                <a:gd name="T51" fmla="*/ 102 h 814"/>
                <a:gd name="T52" fmla="*/ 958 w 1560"/>
                <a:gd name="T53" fmla="*/ 160 h 814"/>
                <a:gd name="T54" fmla="*/ 904 w 1560"/>
                <a:gd name="T55" fmla="*/ 210 h 814"/>
                <a:gd name="T56" fmla="*/ 844 w 1560"/>
                <a:gd name="T57" fmla="*/ 252 h 814"/>
                <a:gd name="T58" fmla="*/ 778 w 1560"/>
                <a:gd name="T59" fmla="*/ 286 h 814"/>
                <a:gd name="T60" fmla="*/ 708 w 1560"/>
                <a:gd name="T61" fmla="*/ 308 h 814"/>
                <a:gd name="T62" fmla="*/ 632 w 1560"/>
                <a:gd name="T63" fmla="*/ 320 h 814"/>
                <a:gd name="T64" fmla="*/ 594 w 1560"/>
                <a:gd name="T65" fmla="*/ 322 h 814"/>
                <a:gd name="T66" fmla="*/ 522 w 1560"/>
                <a:gd name="T67" fmla="*/ 316 h 814"/>
                <a:gd name="T68" fmla="*/ 454 w 1560"/>
                <a:gd name="T69" fmla="*/ 302 h 814"/>
                <a:gd name="T70" fmla="*/ 390 w 1560"/>
                <a:gd name="T71" fmla="*/ 278 h 814"/>
                <a:gd name="T72" fmla="*/ 330 w 1560"/>
                <a:gd name="T73" fmla="*/ 246 h 814"/>
                <a:gd name="T74" fmla="*/ 254 w 1560"/>
                <a:gd name="T75" fmla="*/ 184 h 814"/>
                <a:gd name="T76" fmla="*/ 10 w 1560"/>
                <a:gd name="T77" fmla="*/ 62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0" h="814">
                  <a:moveTo>
                    <a:pt x="10" y="622"/>
                  </a:moveTo>
                  <a:lnTo>
                    <a:pt x="16" y="790"/>
                  </a:lnTo>
                  <a:lnTo>
                    <a:pt x="84" y="672"/>
                  </a:lnTo>
                  <a:lnTo>
                    <a:pt x="84" y="672"/>
                  </a:lnTo>
                  <a:lnTo>
                    <a:pt x="140" y="704"/>
                  </a:lnTo>
                  <a:lnTo>
                    <a:pt x="200" y="732"/>
                  </a:lnTo>
                  <a:lnTo>
                    <a:pt x="262" y="756"/>
                  </a:lnTo>
                  <a:lnTo>
                    <a:pt x="324" y="778"/>
                  </a:lnTo>
                  <a:lnTo>
                    <a:pt x="390" y="794"/>
                  </a:lnTo>
                  <a:lnTo>
                    <a:pt x="456" y="804"/>
                  </a:lnTo>
                  <a:lnTo>
                    <a:pt x="524" y="812"/>
                  </a:lnTo>
                  <a:lnTo>
                    <a:pt x="558" y="814"/>
                  </a:lnTo>
                  <a:lnTo>
                    <a:pt x="594" y="814"/>
                  </a:lnTo>
                  <a:lnTo>
                    <a:pt x="594" y="814"/>
                  </a:lnTo>
                  <a:lnTo>
                    <a:pt x="638" y="814"/>
                  </a:lnTo>
                  <a:lnTo>
                    <a:pt x="684" y="810"/>
                  </a:lnTo>
                  <a:lnTo>
                    <a:pt x="728" y="806"/>
                  </a:lnTo>
                  <a:lnTo>
                    <a:pt x="770" y="798"/>
                  </a:lnTo>
                  <a:lnTo>
                    <a:pt x="814" y="790"/>
                  </a:lnTo>
                  <a:lnTo>
                    <a:pt x="856" y="778"/>
                  </a:lnTo>
                  <a:lnTo>
                    <a:pt x="898" y="766"/>
                  </a:lnTo>
                  <a:lnTo>
                    <a:pt x="938" y="752"/>
                  </a:lnTo>
                  <a:lnTo>
                    <a:pt x="978" y="736"/>
                  </a:lnTo>
                  <a:lnTo>
                    <a:pt x="1016" y="718"/>
                  </a:lnTo>
                  <a:lnTo>
                    <a:pt x="1054" y="700"/>
                  </a:lnTo>
                  <a:lnTo>
                    <a:pt x="1092" y="678"/>
                  </a:lnTo>
                  <a:lnTo>
                    <a:pt x="1128" y="656"/>
                  </a:lnTo>
                  <a:lnTo>
                    <a:pt x="1162" y="632"/>
                  </a:lnTo>
                  <a:lnTo>
                    <a:pt x="1196" y="608"/>
                  </a:lnTo>
                  <a:lnTo>
                    <a:pt x="1230" y="580"/>
                  </a:lnTo>
                  <a:lnTo>
                    <a:pt x="1260" y="552"/>
                  </a:lnTo>
                  <a:lnTo>
                    <a:pt x="1290" y="524"/>
                  </a:lnTo>
                  <a:lnTo>
                    <a:pt x="1320" y="492"/>
                  </a:lnTo>
                  <a:lnTo>
                    <a:pt x="1348" y="460"/>
                  </a:lnTo>
                  <a:lnTo>
                    <a:pt x="1374" y="428"/>
                  </a:lnTo>
                  <a:lnTo>
                    <a:pt x="1398" y="394"/>
                  </a:lnTo>
                  <a:lnTo>
                    <a:pt x="1422" y="358"/>
                  </a:lnTo>
                  <a:lnTo>
                    <a:pt x="1444" y="322"/>
                  </a:lnTo>
                  <a:lnTo>
                    <a:pt x="1464" y="284"/>
                  </a:lnTo>
                  <a:lnTo>
                    <a:pt x="1484" y="246"/>
                  </a:lnTo>
                  <a:lnTo>
                    <a:pt x="1500" y="208"/>
                  </a:lnTo>
                  <a:lnTo>
                    <a:pt x="1516" y="168"/>
                  </a:lnTo>
                  <a:lnTo>
                    <a:pt x="1530" y="126"/>
                  </a:lnTo>
                  <a:lnTo>
                    <a:pt x="1542" y="86"/>
                  </a:lnTo>
                  <a:lnTo>
                    <a:pt x="1552" y="42"/>
                  </a:lnTo>
                  <a:lnTo>
                    <a:pt x="1560" y="0"/>
                  </a:lnTo>
                  <a:lnTo>
                    <a:pt x="1286" y="170"/>
                  </a:lnTo>
                  <a:lnTo>
                    <a:pt x="1052" y="4"/>
                  </a:lnTo>
                  <a:lnTo>
                    <a:pt x="1052" y="4"/>
                  </a:lnTo>
                  <a:lnTo>
                    <a:pt x="1038" y="38"/>
                  </a:lnTo>
                  <a:lnTo>
                    <a:pt x="1020" y="70"/>
                  </a:lnTo>
                  <a:lnTo>
                    <a:pt x="1002" y="102"/>
                  </a:lnTo>
                  <a:lnTo>
                    <a:pt x="980" y="132"/>
                  </a:lnTo>
                  <a:lnTo>
                    <a:pt x="958" y="160"/>
                  </a:lnTo>
                  <a:lnTo>
                    <a:pt x="932" y="186"/>
                  </a:lnTo>
                  <a:lnTo>
                    <a:pt x="904" y="210"/>
                  </a:lnTo>
                  <a:lnTo>
                    <a:pt x="876" y="232"/>
                  </a:lnTo>
                  <a:lnTo>
                    <a:pt x="844" y="252"/>
                  </a:lnTo>
                  <a:lnTo>
                    <a:pt x="812" y="270"/>
                  </a:lnTo>
                  <a:lnTo>
                    <a:pt x="778" y="286"/>
                  </a:lnTo>
                  <a:lnTo>
                    <a:pt x="744" y="298"/>
                  </a:lnTo>
                  <a:lnTo>
                    <a:pt x="708" y="308"/>
                  </a:lnTo>
                  <a:lnTo>
                    <a:pt x="670" y="316"/>
                  </a:lnTo>
                  <a:lnTo>
                    <a:pt x="632" y="320"/>
                  </a:lnTo>
                  <a:lnTo>
                    <a:pt x="594" y="322"/>
                  </a:lnTo>
                  <a:lnTo>
                    <a:pt x="594" y="322"/>
                  </a:lnTo>
                  <a:lnTo>
                    <a:pt x="558" y="320"/>
                  </a:lnTo>
                  <a:lnTo>
                    <a:pt x="522" y="316"/>
                  </a:lnTo>
                  <a:lnTo>
                    <a:pt x="488" y="310"/>
                  </a:lnTo>
                  <a:lnTo>
                    <a:pt x="454" y="302"/>
                  </a:lnTo>
                  <a:lnTo>
                    <a:pt x="422" y="290"/>
                  </a:lnTo>
                  <a:lnTo>
                    <a:pt x="390" y="278"/>
                  </a:lnTo>
                  <a:lnTo>
                    <a:pt x="360" y="262"/>
                  </a:lnTo>
                  <a:lnTo>
                    <a:pt x="330" y="246"/>
                  </a:lnTo>
                  <a:lnTo>
                    <a:pt x="406" y="116"/>
                  </a:lnTo>
                  <a:lnTo>
                    <a:pt x="254" y="184"/>
                  </a:lnTo>
                  <a:lnTo>
                    <a:pt x="0" y="300"/>
                  </a:lnTo>
                  <a:lnTo>
                    <a:pt x="10" y="62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0800">
              <a:noFill/>
              <a:prstDash val="solid"/>
              <a:round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7"/>
            <p:cNvSpPr/>
            <p:nvPr>
              <p:custDataLst>
                <p:tags r:id="rId5"/>
              </p:custDataLst>
            </p:nvPr>
          </p:nvSpPr>
          <p:spPr bwMode="auto">
            <a:xfrm>
              <a:off x="1739" y="4274"/>
              <a:ext cx="1102" cy="2186"/>
            </a:xfrm>
            <a:custGeom>
              <a:avLst/>
              <a:gdLst>
                <a:gd name="T0" fmla="*/ 440 w 874"/>
                <a:gd name="T1" fmla="*/ 0 h 1734"/>
                <a:gd name="T2" fmla="*/ 874 w 874"/>
                <a:gd name="T3" fmla="*/ 232 h 1734"/>
                <a:gd name="T4" fmla="*/ 830 w 874"/>
                <a:gd name="T5" fmla="*/ 674 h 1734"/>
                <a:gd name="T6" fmla="*/ 756 w 874"/>
                <a:gd name="T7" fmla="*/ 546 h 1734"/>
                <a:gd name="T8" fmla="*/ 700 w 874"/>
                <a:gd name="T9" fmla="*/ 580 h 1734"/>
                <a:gd name="T10" fmla="*/ 648 w 874"/>
                <a:gd name="T11" fmla="*/ 622 h 1734"/>
                <a:gd name="T12" fmla="*/ 604 w 874"/>
                <a:gd name="T13" fmla="*/ 668 h 1734"/>
                <a:gd name="T14" fmla="*/ 566 w 874"/>
                <a:gd name="T15" fmla="*/ 722 h 1734"/>
                <a:gd name="T16" fmla="*/ 534 w 874"/>
                <a:gd name="T17" fmla="*/ 780 h 1734"/>
                <a:gd name="T18" fmla="*/ 512 w 874"/>
                <a:gd name="T19" fmla="*/ 844 h 1734"/>
                <a:gd name="T20" fmla="*/ 498 w 874"/>
                <a:gd name="T21" fmla="*/ 910 h 1734"/>
                <a:gd name="T22" fmla="*/ 492 w 874"/>
                <a:gd name="T23" fmla="*/ 980 h 1734"/>
                <a:gd name="T24" fmla="*/ 494 w 874"/>
                <a:gd name="T25" fmla="*/ 1024 h 1734"/>
                <a:gd name="T26" fmla="*/ 510 w 874"/>
                <a:gd name="T27" fmla="*/ 1108 h 1734"/>
                <a:gd name="T28" fmla="*/ 538 w 874"/>
                <a:gd name="T29" fmla="*/ 1186 h 1734"/>
                <a:gd name="T30" fmla="*/ 580 w 874"/>
                <a:gd name="T31" fmla="*/ 1258 h 1734"/>
                <a:gd name="T32" fmla="*/ 342 w 874"/>
                <a:gd name="T33" fmla="*/ 1410 h 1734"/>
                <a:gd name="T34" fmla="*/ 354 w 874"/>
                <a:gd name="T35" fmla="*/ 1734 h 1734"/>
                <a:gd name="T36" fmla="*/ 276 w 874"/>
                <a:gd name="T37" fmla="*/ 1662 h 1734"/>
                <a:gd name="T38" fmla="*/ 208 w 874"/>
                <a:gd name="T39" fmla="*/ 1582 h 1734"/>
                <a:gd name="T40" fmla="*/ 146 w 874"/>
                <a:gd name="T41" fmla="*/ 1496 h 1734"/>
                <a:gd name="T42" fmla="*/ 96 w 874"/>
                <a:gd name="T43" fmla="*/ 1402 h 1734"/>
                <a:gd name="T44" fmla="*/ 54 w 874"/>
                <a:gd name="T45" fmla="*/ 1304 h 1734"/>
                <a:gd name="T46" fmla="*/ 24 w 874"/>
                <a:gd name="T47" fmla="*/ 1200 h 1734"/>
                <a:gd name="T48" fmla="*/ 6 w 874"/>
                <a:gd name="T49" fmla="*/ 1092 h 1734"/>
                <a:gd name="T50" fmla="*/ 0 w 874"/>
                <a:gd name="T51" fmla="*/ 980 h 1734"/>
                <a:gd name="T52" fmla="*/ 0 w 874"/>
                <a:gd name="T53" fmla="*/ 944 h 1734"/>
                <a:gd name="T54" fmla="*/ 10 w 874"/>
                <a:gd name="T55" fmla="*/ 842 h 1734"/>
                <a:gd name="T56" fmla="*/ 36 w 874"/>
                <a:gd name="T57" fmla="*/ 712 h 1734"/>
                <a:gd name="T58" fmla="*/ 82 w 874"/>
                <a:gd name="T59" fmla="*/ 588 h 1734"/>
                <a:gd name="T60" fmla="*/ 140 w 874"/>
                <a:gd name="T61" fmla="*/ 472 h 1734"/>
                <a:gd name="T62" fmla="*/ 214 w 874"/>
                <a:gd name="T63" fmla="*/ 366 h 1734"/>
                <a:gd name="T64" fmla="*/ 302 w 874"/>
                <a:gd name="T65" fmla="*/ 272 h 1734"/>
                <a:gd name="T66" fmla="*/ 400 w 874"/>
                <a:gd name="T67" fmla="*/ 188 h 1734"/>
                <a:gd name="T68" fmla="*/ 510 w 874"/>
                <a:gd name="T69" fmla="*/ 118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4" h="1734">
                  <a:moveTo>
                    <a:pt x="510" y="118"/>
                  </a:moveTo>
                  <a:lnTo>
                    <a:pt x="440" y="0"/>
                  </a:lnTo>
                  <a:lnTo>
                    <a:pt x="590" y="80"/>
                  </a:lnTo>
                  <a:lnTo>
                    <a:pt x="874" y="232"/>
                  </a:lnTo>
                  <a:lnTo>
                    <a:pt x="848" y="510"/>
                  </a:lnTo>
                  <a:lnTo>
                    <a:pt x="830" y="674"/>
                  </a:lnTo>
                  <a:lnTo>
                    <a:pt x="756" y="546"/>
                  </a:lnTo>
                  <a:lnTo>
                    <a:pt x="756" y="546"/>
                  </a:lnTo>
                  <a:lnTo>
                    <a:pt x="728" y="562"/>
                  </a:lnTo>
                  <a:lnTo>
                    <a:pt x="700" y="580"/>
                  </a:lnTo>
                  <a:lnTo>
                    <a:pt x="674" y="600"/>
                  </a:lnTo>
                  <a:lnTo>
                    <a:pt x="648" y="622"/>
                  </a:lnTo>
                  <a:lnTo>
                    <a:pt x="626" y="644"/>
                  </a:lnTo>
                  <a:lnTo>
                    <a:pt x="604" y="668"/>
                  </a:lnTo>
                  <a:lnTo>
                    <a:pt x="584" y="694"/>
                  </a:lnTo>
                  <a:lnTo>
                    <a:pt x="566" y="722"/>
                  </a:lnTo>
                  <a:lnTo>
                    <a:pt x="548" y="750"/>
                  </a:lnTo>
                  <a:lnTo>
                    <a:pt x="534" y="780"/>
                  </a:lnTo>
                  <a:lnTo>
                    <a:pt x="522" y="812"/>
                  </a:lnTo>
                  <a:lnTo>
                    <a:pt x="512" y="844"/>
                  </a:lnTo>
                  <a:lnTo>
                    <a:pt x="504" y="876"/>
                  </a:lnTo>
                  <a:lnTo>
                    <a:pt x="498" y="910"/>
                  </a:lnTo>
                  <a:lnTo>
                    <a:pt x="494" y="944"/>
                  </a:lnTo>
                  <a:lnTo>
                    <a:pt x="492" y="980"/>
                  </a:lnTo>
                  <a:lnTo>
                    <a:pt x="492" y="980"/>
                  </a:lnTo>
                  <a:lnTo>
                    <a:pt x="494" y="1024"/>
                  </a:lnTo>
                  <a:lnTo>
                    <a:pt x="500" y="1066"/>
                  </a:lnTo>
                  <a:lnTo>
                    <a:pt x="510" y="1108"/>
                  </a:lnTo>
                  <a:lnTo>
                    <a:pt x="522" y="1148"/>
                  </a:lnTo>
                  <a:lnTo>
                    <a:pt x="538" y="1186"/>
                  </a:lnTo>
                  <a:lnTo>
                    <a:pt x="558" y="1224"/>
                  </a:lnTo>
                  <a:lnTo>
                    <a:pt x="580" y="1258"/>
                  </a:lnTo>
                  <a:lnTo>
                    <a:pt x="604" y="1292"/>
                  </a:lnTo>
                  <a:lnTo>
                    <a:pt x="342" y="1410"/>
                  </a:lnTo>
                  <a:lnTo>
                    <a:pt x="354" y="1734"/>
                  </a:lnTo>
                  <a:lnTo>
                    <a:pt x="354" y="1734"/>
                  </a:lnTo>
                  <a:lnTo>
                    <a:pt x="314" y="1698"/>
                  </a:lnTo>
                  <a:lnTo>
                    <a:pt x="276" y="1662"/>
                  </a:lnTo>
                  <a:lnTo>
                    <a:pt x="240" y="1622"/>
                  </a:lnTo>
                  <a:lnTo>
                    <a:pt x="208" y="1582"/>
                  </a:lnTo>
                  <a:lnTo>
                    <a:pt x="176" y="1540"/>
                  </a:lnTo>
                  <a:lnTo>
                    <a:pt x="146" y="1496"/>
                  </a:lnTo>
                  <a:lnTo>
                    <a:pt x="120" y="1450"/>
                  </a:lnTo>
                  <a:lnTo>
                    <a:pt x="96" y="1402"/>
                  </a:lnTo>
                  <a:lnTo>
                    <a:pt x="74" y="1354"/>
                  </a:lnTo>
                  <a:lnTo>
                    <a:pt x="54" y="1304"/>
                  </a:lnTo>
                  <a:lnTo>
                    <a:pt x="38" y="1252"/>
                  </a:lnTo>
                  <a:lnTo>
                    <a:pt x="24" y="1200"/>
                  </a:lnTo>
                  <a:lnTo>
                    <a:pt x="14" y="1146"/>
                  </a:lnTo>
                  <a:lnTo>
                    <a:pt x="6" y="1092"/>
                  </a:lnTo>
                  <a:lnTo>
                    <a:pt x="2" y="1036"/>
                  </a:lnTo>
                  <a:lnTo>
                    <a:pt x="0" y="980"/>
                  </a:lnTo>
                  <a:lnTo>
                    <a:pt x="0" y="980"/>
                  </a:lnTo>
                  <a:lnTo>
                    <a:pt x="0" y="944"/>
                  </a:lnTo>
                  <a:lnTo>
                    <a:pt x="2" y="910"/>
                  </a:lnTo>
                  <a:lnTo>
                    <a:pt x="10" y="842"/>
                  </a:lnTo>
                  <a:lnTo>
                    <a:pt x="22" y="776"/>
                  </a:lnTo>
                  <a:lnTo>
                    <a:pt x="36" y="712"/>
                  </a:lnTo>
                  <a:lnTo>
                    <a:pt x="58" y="648"/>
                  </a:lnTo>
                  <a:lnTo>
                    <a:pt x="82" y="588"/>
                  </a:lnTo>
                  <a:lnTo>
                    <a:pt x="110" y="530"/>
                  </a:lnTo>
                  <a:lnTo>
                    <a:pt x="140" y="472"/>
                  </a:lnTo>
                  <a:lnTo>
                    <a:pt x="176" y="418"/>
                  </a:lnTo>
                  <a:lnTo>
                    <a:pt x="214" y="366"/>
                  </a:lnTo>
                  <a:lnTo>
                    <a:pt x="256" y="318"/>
                  </a:lnTo>
                  <a:lnTo>
                    <a:pt x="302" y="272"/>
                  </a:lnTo>
                  <a:lnTo>
                    <a:pt x="350" y="228"/>
                  </a:lnTo>
                  <a:lnTo>
                    <a:pt x="400" y="188"/>
                  </a:lnTo>
                  <a:lnTo>
                    <a:pt x="454" y="152"/>
                  </a:lnTo>
                  <a:lnTo>
                    <a:pt x="510" y="118"/>
                  </a:lnTo>
                  <a:lnTo>
                    <a:pt x="510" y="11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0800">
              <a:noFill/>
              <a:prstDash val="solid"/>
              <a:round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07" name="Freeform 18"/>
            <p:cNvSpPr/>
            <p:nvPr>
              <p:custDataLst>
                <p:tags r:id="rId6"/>
              </p:custDataLst>
            </p:nvPr>
          </p:nvSpPr>
          <p:spPr bwMode="auto">
            <a:xfrm>
              <a:off x="2525" y="4272"/>
              <a:ext cx="1838" cy="1591"/>
            </a:xfrm>
            <a:custGeom>
              <a:avLst/>
              <a:gdLst>
                <a:gd name="T0" fmla="*/ 678 w 1458"/>
                <a:gd name="T1" fmla="*/ 1002 h 1262"/>
                <a:gd name="T2" fmla="*/ 828 w 1458"/>
                <a:gd name="T3" fmla="*/ 1002 h 1262"/>
                <a:gd name="T4" fmla="*/ 828 w 1458"/>
                <a:gd name="T5" fmla="*/ 982 h 1262"/>
                <a:gd name="T6" fmla="*/ 826 w 1458"/>
                <a:gd name="T7" fmla="*/ 932 h 1262"/>
                <a:gd name="T8" fmla="*/ 818 w 1458"/>
                <a:gd name="T9" fmla="*/ 882 h 1262"/>
                <a:gd name="T10" fmla="*/ 806 w 1458"/>
                <a:gd name="T11" fmla="*/ 836 h 1262"/>
                <a:gd name="T12" fmla="*/ 770 w 1458"/>
                <a:gd name="T13" fmla="*/ 748 h 1262"/>
                <a:gd name="T14" fmla="*/ 716 w 1458"/>
                <a:gd name="T15" fmla="*/ 670 h 1262"/>
                <a:gd name="T16" fmla="*/ 650 w 1458"/>
                <a:gd name="T17" fmla="*/ 604 h 1262"/>
                <a:gd name="T18" fmla="*/ 572 w 1458"/>
                <a:gd name="T19" fmla="*/ 552 h 1262"/>
                <a:gd name="T20" fmla="*/ 484 w 1458"/>
                <a:gd name="T21" fmla="*/ 514 h 1262"/>
                <a:gd name="T22" fmla="*/ 438 w 1458"/>
                <a:gd name="T23" fmla="*/ 502 h 1262"/>
                <a:gd name="T24" fmla="*/ 390 w 1458"/>
                <a:gd name="T25" fmla="*/ 494 h 1262"/>
                <a:gd name="T26" fmla="*/ 340 w 1458"/>
                <a:gd name="T27" fmla="*/ 492 h 1262"/>
                <a:gd name="T28" fmla="*/ 298 w 1458"/>
                <a:gd name="T29" fmla="*/ 494 h 1262"/>
                <a:gd name="T30" fmla="*/ 286 w 1458"/>
                <a:gd name="T31" fmla="*/ 212 h 1262"/>
                <a:gd name="T32" fmla="*/ 0 w 1458"/>
                <a:gd name="T33" fmla="*/ 60 h 1262"/>
                <a:gd name="T34" fmla="*/ 80 w 1458"/>
                <a:gd name="T35" fmla="*/ 34 h 1262"/>
                <a:gd name="T36" fmla="*/ 164 w 1458"/>
                <a:gd name="T37" fmla="*/ 16 h 1262"/>
                <a:gd name="T38" fmla="*/ 250 w 1458"/>
                <a:gd name="T39" fmla="*/ 4 h 1262"/>
                <a:gd name="T40" fmla="*/ 340 w 1458"/>
                <a:gd name="T41" fmla="*/ 0 h 1262"/>
                <a:gd name="T42" fmla="*/ 390 w 1458"/>
                <a:gd name="T43" fmla="*/ 2 h 1262"/>
                <a:gd name="T44" fmla="*/ 488 w 1458"/>
                <a:gd name="T45" fmla="*/ 12 h 1262"/>
                <a:gd name="T46" fmla="*/ 584 w 1458"/>
                <a:gd name="T47" fmla="*/ 30 h 1262"/>
                <a:gd name="T48" fmla="*/ 676 w 1458"/>
                <a:gd name="T49" fmla="*/ 60 h 1262"/>
                <a:gd name="T50" fmla="*/ 764 w 1458"/>
                <a:gd name="T51" fmla="*/ 96 h 1262"/>
                <a:gd name="T52" fmla="*/ 848 w 1458"/>
                <a:gd name="T53" fmla="*/ 142 h 1262"/>
                <a:gd name="T54" fmla="*/ 926 w 1458"/>
                <a:gd name="T55" fmla="*/ 194 h 1262"/>
                <a:gd name="T56" fmla="*/ 1000 w 1458"/>
                <a:gd name="T57" fmla="*/ 254 h 1262"/>
                <a:gd name="T58" fmla="*/ 1066 w 1458"/>
                <a:gd name="T59" fmla="*/ 322 h 1262"/>
                <a:gd name="T60" fmla="*/ 1126 w 1458"/>
                <a:gd name="T61" fmla="*/ 394 h 1262"/>
                <a:gd name="T62" fmla="*/ 1178 w 1458"/>
                <a:gd name="T63" fmla="*/ 472 h 1262"/>
                <a:gd name="T64" fmla="*/ 1224 w 1458"/>
                <a:gd name="T65" fmla="*/ 556 h 1262"/>
                <a:gd name="T66" fmla="*/ 1260 w 1458"/>
                <a:gd name="T67" fmla="*/ 644 h 1262"/>
                <a:gd name="T68" fmla="*/ 1290 w 1458"/>
                <a:gd name="T69" fmla="*/ 736 h 1262"/>
                <a:gd name="T70" fmla="*/ 1310 w 1458"/>
                <a:gd name="T71" fmla="*/ 832 h 1262"/>
                <a:gd name="T72" fmla="*/ 1320 w 1458"/>
                <a:gd name="T73" fmla="*/ 930 h 1262"/>
                <a:gd name="T74" fmla="*/ 1320 w 1458"/>
                <a:gd name="T75" fmla="*/ 982 h 1262"/>
                <a:gd name="T76" fmla="*/ 1458 w 1458"/>
                <a:gd name="T77" fmla="*/ 1002 h 1262"/>
                <a:gd name="T78" fmla="*/ 1040 w 1458"/>
                <a:gd name="T79" fmla="*/ 126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58" h="1262">
                  <a:moveTo>
                    <a:pt x="814" y="1100"/>
                  </a:moveTo>
                  <a:lnTo>
                    <a:pt x="678" y="1002"/>
                  </a:lnTo>
                  <a:lnTo>
                    <a:pt x="828" y="1002"/>
                  </a:lnTo>
                  <a:lnTo>
                    <a:pt x="828" y="1002"/>
                  </a:lnTo>
                  <a:lnTo>
                    <a:pt x="828" y="982"/>
                  </a:lnTo>
                  <a:lnTo>
                    <a:pt x="828" y="982"/>
                  </a:lnTo>
                  <a:lnTo>
                    <a:pt x="828" y="956"/>
                  </a:lnTo>
                  <a:lnTo>
                    <a:pt x="826" y="932"/>
                  </a:lnTo>
                  <a:lnTo>
                    <a:pt x="822" y="906"/>
                  </a:lnTo>
                  <a:lnTo>
                    <a:pt x="818" y="882"/>
                  </a:lnTo>
                  <a:lnTo>
                    <a:pt x="812" y="858"/>
                  </a:lnTo>
                  <a:lnTo>
                    <a:pt x="806" y="836"/>
                  </a:lnTo>
                  <a:lnTo>
                    <a:pt x="790" y="790"/>
                  </a:lnTo>
                  <a:lnTo>
                    <a:pt x="770" y="748"/>
                  </a:lnTo>
                  <a:lnTo>
                    <a:pt x="744" y="708"/>
                  </a:lnTo>
                  <a:lnTo>
                    <a:pt x="716" y="670"/>
                  </a:lnTo>
                  <a:lnTo>
                    <a:pt x="686" y="636"/>
                  </a:lnTo>
                  <a:lnTo>
                    <a:pt x="650" y="604"/>
                  </a:lnTo>
                  <a:lnTo>
                    <a:pt x="612" y="576"/>
                  </a:lnTo>
                  <a:lnTo>
                    <a:pt x="572" y="552"/>
                  </a:lnTo>
                  <a:lnTo>
                    <a:pt x="530" y="530"/>
                  </a:lnTo>
                  <a:lnTo>
                    <a:pt x="484" y="514"/>
                  </a:lnTo>
                  <a:lnTo>
                    <a:pt x="462" y="508"/>
                  </a:lnTo>
                  <a:lnTo>
                    <a:pt x="438" y="502"/>
                  </a:lnTo>
                  <a:lnTo>
                    <a:pt x="414" y="498"/>
                  </a:lnTo>
                  <a:lnTo>
                    <a:pt x="390" y="494"/>
                  </a:lnTo>
                  <a:lnTo>
                    <a:pt x="364" y="492"/>
                  </a:lnTo>
                  <a:lnTo>
                    <a:pt x="340" y="492"/>
                  </a:lnTo>
                  <a:lnTo>
                    <a:pt x="340" y="492"/>
                  </a:lnTo>
                  <a:lnTo>
                    <a:pt x="298" y="494"/>
                  </a:lnTo>
                  <a:lnTo>
                    <a:pt x="258" y="500"/>
                  </a:lnTo>
                  <a:lnTo>
                    <a:pt x="286" y="21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0" y="46"/>
                  </a:lnTo>
                  <a:lnTo>
                    <a:pt x="80" y="34"/>
                  </a:lnTo>
                  <a:lnTo>
                    <a:pt x="122" y="24"/>
                  </a:lnTo>
                  <a:lnTo>
                    <a:pt x="164" y="16"/>
                  </a:lnTo>
                  <a:lnTo>
                    <a:pt x="208" y="8"/>
                  </a:lnTo>
                  <a:lnTo>
                    <a:pt x="250" y="4"/>
                  </a:lnTo>
                  <a:lnTo>
                    <a:pt x="294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90" y="2"/>
                  </a:lnTo>
                  <a:lnTo>
                    <a:pt x="440" y="6"/>
                  </a:lnTo>
                  <a:lnTo>
                    <a:pt x="488" y="12"/>
                  </a:lnTo>
                  <a:lnTo>
                    <a:pt x="536" y="20"/>
                  </a:lnTo>
                  <a:lnTo>
                    <a:pt x="584" y="30"/>
                  </a:lnTo>
                  <a:lnTo>
                    <a:pt x="632" y="44"/>
                  </a:lnTo>
                  <a:lnTo>
                    <a:pt x="676" y="60"/>
                  </a:lnTo>
                  <a:lnTo>
                    <a:pt x="722" y="78"/>
                  </a:lnTo>
                  <a:lnTo>
                    <a:pt x="764" y="96"/>
                  </a:lnTo>
                  <a:lnTo>
                    <a:pt x="806" y="118"/>
                  </a:lnTo>
                  <a:lnTo>
                    <a:pt x="848" y="142"/>
                  </a:lnTo>
                  <a:lnTo>
                    <a:pt x="888" y="168"/>
                  </a:lnTo>
                  <a:lnTo>
                    <a:pt x="926" y="194"/>
                  </a:lnTo>
                  <a:lnTo>
                    <a:pt x="964" y="224"/>
                  </a:lnTo>
                  <a:lnTo>
                    <a:pt x="1000" y="254"/>
                  </a:lnTo>
                  <a:lnTo>
                    <a:pt x="1034" y="288"/>
                  </a:lnTo>
                  <a:lnTo>
                    <a:pt x="1066" y="322"/>
                  </a:lnTo>
                  <a:lnTo>
                    <a:pt x="1096" y="358"/>
                  </a:lnTo>
                  <a:lnTo>
                    <a:pt x="1126" y="394"/>
                  </a:lnTo>
                  <a:lnTo>
                    <a:pt x="1152" y="432"/>
                  </a:lnTo>
                  <a:lnTo>
                    <a:pt x="1178" y="472"/>
                  </a:lnTo>
                  <a:lnTo>
                    <a:pt x="1202" y="514"/>
                  </a:lnTo>
                  <a:lnTo>
                    <a:pt x="1224" y="556"/>
                  </a:lnTo>
                  <a:lnTo>
                    <a:pt x="1244" y="600"/>
                  </a:lnTo>
                  <a:lnTo>
                    <a:pt x="1260" y="644"/>
                  </a:lnTo>
                  <a:lnTo>
                    <a:pt x="1276" y="690"/>
                  </a:lnTo>
                  <a:lnTo>
                    <a:pt x="1290" y="736"/>
                  </a:lnTo>
                  <a:lnTo>
                    <a:pt x="1300" y="784"/>
                  </a:lnTo>
                  <a:lnTo>
                    <a:pt x="1310" y="832"/>
                  </a:lnTo>
                  <a:lnTo>
                    <a:pt x="1316" y="880"/>
                  </a:lnTo>
                  <a:lnTo>
                    <a:pt x="1320" y="930"/>
                  </a:lnTo>
                  <a:lnTo>
                    <a:pt x="1320" y="982"/>
                  </a:lnTo>
                  <a:lnTo>
                    <a:pt x="1320" y="982"/>
                  </a:lnTo>
                  <a:lnTo>
                    <a:pt x="1320" y="1002"/>
                  </a:lnTo>
                  <a:lnTo>
                    <a:pt x="1458" y="1002"/>
                  </a:lnTo>
                  <a:lnTo>
                    <a:pt x="1314" y="1092"/>
                  </a:lnTo>
                  <a:lnTo>
                    <a:pt x="1040" y="1262"/>
                  </a:lnTo>
                  <a:lnTo>
                    <a:pt x="814" y="11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0800">
              <a:noFill/>
              <a:prstDash val="solid"/>
              <a:round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bananas_52816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>
              <a:off x="3376" y="4695"/>
              <a:ext cx="341" cy="313"/>
            </a:xfrm>
            <a:custGeom>
              <a:avLst/>
              <a:gdLst>
                <a:gd name="connsiteX0" fmla="*/ 517357 w 607717"/>
                <a:gd name="connsiteY0" fmla="*/ 96675 h 558243"/>
                <a:gd name="connsiteX1" fmla="*/ 526332 w 607717"/>
                <a:gd name="connsiteY1" fmla="*/ 97305 h 558243"/>
                <a:gd name="connsiteX2" fmla="*/ 526623 w 607717"/>
                <a:gd name="connsiteY2" fmla="*/ 97305 h 558243"/>
                <a:gd name="connsiteX3" fmla="*/ 526963 w 607717"/>
                <a:gd name="connsiteY3" fmla="*/ 97353 h 558243"/>
                <a:gd name="connsiteX4" fmla="*/ 576398 w 607717"/>
                <a:gd name="connsiteY4" fmla="*/ 117603 h 558243"/>
                <a:gd name="connsiteX5" fmla="*/ 583142 w 607717"/>
                <a:gd name="connsiteY5" fmla="*/ 181645 h 558243"/>
                <a:gd name="connsiteX6" fmla="*/ 603712 w 607717"/>
                <a:gd name="connsiteY6" fmla="*/ 212455 h 558243"/>
                <a:gd name="connsiteX7" fmla="*/ 496641 w 607717"/>
                <a:gd name="connsiteY7" fmla="*/ 492990 h 558243"/>
                <a:gd name="connsiteX8" fmla="*/ 309862 w 607717"/>
                <a:gd name="connsiteY8" fmla="*/ 558243 h 558243"/>
                <a:gd name="connsiteX9" fmla="*/ 292203 w 607717"/>
                <a:gd name="connsiteY9" fmla="*/ 557759 h 558243"/>
                <a:gd name="connsiteX10" fmla="*/ 190954 w 607717"/>
                <a:gd name="connsiteY10" fmla="*/ 534457 h 558243"/>
                <a:gd name="connsiteX11" fmla="*/ 142682 w 607717"/>
                <a:gd name="connsiteY11" fmla="*/ 506215 h 558243"/>
                <a:gd name="connsiteX12" fmla="*/ 117697 w 607717"/>
                <a:gd name="connsiteY12" fmla="*/ 452007 h 558243"/>
                <a:gd name="connsiteX13" fmla="*/ 126721 w 607717"/>
                <a:gd name="connsiteY13" fmla="*/ 435536 h 558243"/>
                <a:gd name="connsiteX14" fmla="*/ 169122 w 607717"/>
                <a:gd name="connsiteY14" fmla="*/ 422602 h 558243"/>
                <a:gd name="connsiteX15" fmla="*/ 179359 w 607717"/>
                <a:gd name="connsiteY15" fmla="*/ 422941 h 558243"/>
                <a:gd name="connsiteX16" fmla="*/ 195029 w 607717"/>
                <a:gd name="connsiteY16" fmla="*/ 424249 h 558243"/>
                <a:gd name="connsiteX17" fmla="*/ 207157 w 607717"/>
                <a:gd name="connsiteY17" fmla="*/ 425169 h 558243"/>
                <a:gd name="connsiteX18" fmla="*/ 224040 w 607717"/>
                <a:gd name="connsiteY18" fmla="*/ 425654 h 558243"/>
                <a:gd name="connsiteX19" fmla="*/ 382924 w 607717"/>
                <a:gd name="connsiteY19" fmla="*/ 377113 h 558243"/>
                <a:gd name="connsiteX20" fmla="*/ 435416 w 607717"/>
                <a:gd name="connsiteY20" fmla="*/ 329639 h 558243"/>
                <a:gd name="connsiteX21" fmla="*/ 436775 w 607717"/>
                <a:gd name="connsiteY21" fmla="*/ 327992 h 558243"/>
                <a:gd name="connsiteX22" fmla="*/ 438036 w 607717"/>
                <a:gd name="connsiteY22" fmla="*/ 326490 h 558243"/>
                <a:gd name="connsiteX23" fmla="*/ 465447 w 607717"/>
                <a:gd name="connsiteY23" fmla="*/ 286573 h 558243"/>
                <a:gd name="connsiteX24" fmla="*/ 469570 w 607717"/>
                <a:gd name="connsiteY24" fmla="*/ 278337 h 558243"/>
                <a:gd name="connsiteX25" fmla="*/ 487521 w 607717"/>
                <a:gd name="connsiteY25" fmla="*/ 235417 h 558243"/>
                <a:gd name="connsiteX26" fmla="*/ 491305 w 607717"/>
                <a:gd name="connsiteY26" fmla="*/ 222192 h 558243"/>
                <a:gd name="connsiteX27" fmla="*/ 508042 w 607717"/>
                <a:gd name="connsiteY27" fmla="*/ 187845 h 558243"/>
                <a:gd name="connsiteX28" fmla="*/ 511244 w 607717"/>
                <a:gd name="connsiteY28" fmla="*/ 185181 h 558243"/>
                <a:gd name="connsiteX29" fmla="*/ 511341 w 607717"/>
                <a:gd name="connsiteY29" fmla="*/ 185133 h 558243"/>
                <a:gd name="connsiteX30" fmla="*/ 511535 w 607717"/>
                <a:gd name="connsiteY30" fmla="*/ 184987 h 558243"/>
                <a:gd name="connsiteX31" fmla="*/ 505277 w 607717"/>
                <a:gd name="connsiteY31" fmla="*/ 125208 h 558243"/>
                <a:gd name="connsiteX32" fmla="*/ 517357 w 607717"/>
                <a:gd name="connsiteY32" fmla="*/ 96675 h 558243"/>
                <a:gd name="connsiteX33" fmla="*/ 485435 w 607717"/>
                <a:gd name="connsiteY33" fmla="*/ 0 h 558243"/>
                <a:gd name="connsiteX34" fmla="*/ 536525 w 607717"/>
                <a:gd name="connsiteY34" fmla="*/ 35511 h 558243"/>
                <a:gd name="connsiteX35" fmla="*/ 530557 w 607717"/>
                <a:gd name="connsiteY35" fmla="*/ 71748 h 558243"/>
                <a:gd name="connsiteX36" fmla="*/ 517894 w 607717"/>
                <a:gd name="connsiteY36" fmla="*/ 70876 h 558243"/>
                <a:gd name="connsiteX37" fmla="*/ 517360 w 607717"/>
                <a:gd name="connsiteY37" fmla="*/ 70876 h 558243"/>
                <a:gd name="connsiteX38" fmla="*/ 506444 w 607717"/>
                <a:gd name="connsiteY38" fmla="*/ 73250 h 558243"/>
                <a:gd name="connsiteX39" fmla="*/ 482864 w 607717"/>
                <a:gd name="connsiteY39" fmla="*/ 100186 h 558243"/>
                <a:gd name="connsiteX40" fmla="*/ 479516 w 607717"/>
                <a:gd name="connsiteY40" fmla="*/ 127946 h 558243"/>
                <a:gd name="connsiteX41" fmla="*/ 484514 w 607717"/>
                <a:gd name="connsiteY41" fmla="*/ 175132 h 558243"/>
                <a:gd name="connsiteX42" fmla="*/ 466271 w 607717"/>
                <a:gd name="connsiteY42" fmla="*/ 215730 h 558243"/>
                <a:gd name="connsiteX43" fmla="*/ 463069 w 607717"/>
                <a:gd name="connsiteY43" fmla="*/ 226969 h 558243"/>
                <a:gd name="connsiteX44" fmla="*/ 446330 w 607717"/>
                <a:gd name="connsiteY44" fmla="*/ 266985 h 558243"/>
                <a:gd name="connsiteX45" fmla="*/ 442642 w 607717"/>
                <a:gd name="connsiteY45" fmla="*/ 274398 h 558243"/>
                <a:gd name="connsiteX46" fmla="*/ 368119 w 607717"/>
                <a:gd name="connsiteY46" fmla="*/ 355980 h 558243"/>
                <a:gd name="connsiteX47" fmla="*/ 300485 w 607717"/>
                <a:gd name="connsiteY47" fmla="*/ 388585 h 558243"/>
                <a:gd name="connsiteX48" fmla="*/ 226980 w 607717"/>
                <a:gd name="connsiteY48" fmla="*/ 399824 h 558243"/>
                <a:gd name="connsiteX49" fmla="*/ 146003 w 607717"/>
                <a:gd name="connsiteY49" fmla="*/ 384273 h 558243"/>
                <a:gd name="connsiteX50" fmla="*/ 54643 w 607717"/>
                <a:gd name="connsiteY50" fmla="*/ 335052 h 558243"/>
                <a:gd name="connsiteX51" fmla="*/ 15683 w 607717"/>
                <a:gd name="connsiteY51" fmla="*/ 295084 h 558243"/>
                <a:gd name="connsiteX52" fmla="*/ 5980 w 607717"/>
                <a:gd name="connsiteY52" fmla="*/ 236561 h 558243"/>
                <a:gd name="connsiteX53" fmla="*/ 18934 w 607717"/>
                <a:gd name="connsiteY53" fmla="*/ 223190 h 558243"/>
                <a:gd name="connsiteX54" fmla="*/ 39457 w 607717"/>
                <a:gd name="connsiteY54" fmla="*/ 218346 h 558243"/>
                <a:gd name="connsiteX55" fmla="*/ 72789 w 607717"/>
                <a:gd name="connsiteY55" fmla="*/ 224983 h 558243"/>
                <a:gd name="connsiteX56" fmla="*/ 87539 w 607717"/>
                <a:gd name="connsiteY56" fmla="*/ 230409 h 558243"/>
                <a:gd name="connsiteX57" fmla="*/ 98989 w 607717"/>
                <a:gd name="connsiteY57" fmla="*/ 234527 h 558243"/>
                <a:gd name="connsiteX58" fmla="*/ 281417 w 607717"/>
                <a:gd name="connsiteY58" fmla="*/ 234769 h 558243"/>
                <a:gd name="connsiteX59" fmla="*/ 385197 w 607717"/>
                <a:gd name="connsiteY59" fmla="*/ 169222 h 558243"/>
                <a:gd name="connsiteX60" fmla="*/ 391359 w 607717"/>
                <a:gd name="connsiteY60" fmla="*/ 162342 h 558243"/>
                <a:gd name="connsiteX61" fmla="*/ 420082 w 607717"/>
                <a:gd name="connsiteY61" fmla="*/ 125717 h 558243"/>
                <a:gd name="connsiteX62" fmla="*/ 427311 w 607717"/>
                <a:gd name="connsiteY62" fmla="*/ 113945 h 558243"/>
                <a:gd name="connsiteX63" fmla="*/ 452395 w 607717"/>
                <a:gd name="connsiteY63" fmla="*/ 85362 h 558243"/>
                <a:gd name="connsiteX64" fmla="*/ 456228 w 607717"/>
                <a:gd name="connsiteY64" fmla="*/ 83666 h 558243"/>
                <a:gd name="connsiteX65" fmla="*/ 456325 w 607717"/>
                <a:gd name="connsiteY65" fmla="*/ 83618 h 558243"/>
                <a:gd name="connsiteX66" fmla="*/ 456567 w 607717"/>
                <a:gd name="connsiteY66" fmla="*/ 83569 h 558243"/>
                <a:gd name="connsiteX67" fmla="*/ 456713 w 607717"/>
                <a:gd name="connsiteY67" fmla="*/ 83472 h 558243"/>
                <a:gd name="connsiteX68" fmla="*/ 466562 w 607717"/>
                <a:gd name="connsiteY68" fmla="*/ 24029 h 558243"/>
                <a:gd name="connsiteX69" fmla="*/ 485435 w 607717"/>
                <a:gd name="connsiteY69" fmla="*/ 0 h 55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7717" h="558243">
                  <a:moveTo>
                    <a:pt x="517357" y="96675"/>
                  </a:moveTo>
                  <a:cubicBezTo>
                    <a:pt x="517357" y="96675"/>
                    <a:pt x="520898" y="96772"/>
                    <a:pt x="526332" y="97305"/>
                  </a:cubicBezTo>
                  <a:cubicBezTo>
                    <a:pt x="526429" y="97305"/>
                    <a:pt x="526526" y="97305"/>
                    <a:pt x="526623" y="97305"/>
                  </a:cubicBezTo>
                  <a:cubicBezTo>
                    <a:pt x="526720" y="97353"/>
                    <a:pt x="526866" y="97353"/>
                    <a:pt x="526963" y="97353"/>
                  </a:cubicBezTo>
                  <a:cubicBezTo>
                    <a:pt x="541323" y="98807"/>
                    <a:pt x="567666" y="103409"/>
                    <a:pt x="576398" y="117603"/>
                  </a:cubicBezTo>
                  <a:cubicBezTo>
                    <a:pt x="576641" y="119928"/>
                    <a:pt x="583142" y="181645"/>
                    <a:pt x="583142" y="181645"/>
                  </a:cubicBezTo>
                  <a:cubicBezTo>
                    <a:pt x="594155" y="188717"/>
                    <a:pt x="601626" y="199859"/>
                    <a:pt x="603712" y="212455"/>
                  </a:cubicBezTo>
                  <a:cubicBezTo>
                    <a:pt x="621274" y="318109"/>
                    <a:pt x="580280" y="425605"/>
                    <a:pt x="496641" y="492990"/>
                  </a:cubicBezTo>
                  <a:cubicBezTo>
                    <a:pt x="444052" y="535378"/>
                    <a:pt x="378315" y="558243"/>
                    <a:pt x="309862" y="558243"/>
                  </a:cubicBezTo>
                  <a:cubicBezTo>
                    <a:pt x="303992" y="558243"/>
                    <a:pt x="298073" y="558098"/>
                    <a:pt x="292203" y="557759"/>
                  </a:cubicBezTo>
                  <a:cubicBezTo>
                    <a:pt x="257321" y="555724"/>
                    <a:pt x="223264" y="547925"/>
                    <a:pt x="190954" y="534457"/>
                  </a:cubicBezTo>
                  <a:cubicBezTo>
                    <a:pt x="174022" y="527433"/>
                    <a:pt x="157819" y="517938"/>
                    <a:pt x="142682" y="506215"/>
                  </a:cubicBezTo>
                  <a:cubicBezTo>
                    <a:pt x="125993" y="493280"/>
                    <a:pt x="111439" y="477779"/>
                    <a:pt x="117697" y="452007"/>
                  </a:cubicBezTo>
                  <a:cubicBezTo>
                    <a:pt x="119298" y="445467"/>
                    <a:pt x="122306" y="439944"/>
                    <a:pt x="126721" y="435536"/>
                  </a:cubicBezTo>
                  <a:cubicBezTo>
                    <a:pt x="137346" y="424879"/>
                    <a:pt x="154423" y="422602"/>
                    <a:pt x="169122" y="422602"/>
                  </a:cubicBezTo>
                  <a:cubicBezTo>
                    <a:pt x="172712" y="422602"/>
                    <a:pt x="176157" y="422747"/>
                    <a:pt x="179359" y="422941"/>
                  </a:cubicBezTo>
                  <a:cubicBezTo>
                    <a:pt x="185132" y="423280"/>
                    <a:pt x="190614" y="423813"/>
                    <a:pt x="195029" y="424249"/>
                  </a:cubicBezTo>
                  <a:cubicBezTo>
                    <a:pt x="199056" y="424636"/>
                    <a:pt x="203131" y="424975"/>
                    <a:pt x="207157" y="425169"/>
                  </a:cubicBezTo>
                  <a:cubicBezTo>
                    <a:pt x="212785" y="425508"/>
                    <a:pt x="218413" y="425654"/>
                    <a:pt x="224040" y="425654"/>
                  </a:cubicBezTo>
                  <a:cubicBezTo>
                    <a:pt x="281675" y="425654"/>
                    <a:pt x="337563" y="408698"/>
                    <a:pt x="382924" y="377113"/>
                  </a:cubicBezTo>
                  <a:cubicBezTo>
                    <a:pt x="402621" y="363404"/>
                    <a:pt x="420183" y="347515"/>
                    <a:pt x="435416" y="329639"/>
                  </a:cubicBezTo>
                  <a:cubicBezTo>
                    <a:pt x="435853" y="329106"/>
                    <a:pt x="436338" y="328573"/>
                    <a:pt x="436775" y="327992"/>
                  </a:cubicBezTo>
                  <a:cubicBezTo>
                    <a:pt x="437211" y="327507"/>
                    <a:pt x="437600" y="326975"/>
                    <a:pt x="438036" y="326490"/>
                  </a:cubicBezTo>
                  <a:cubicBezTo>
                    <a:pt x="448273" y="314089"/>
                    <a:pt x="457393" y="300767"/>
                    <a:pt x="465447" y="286573"/>
                  </a:cubicBezTo>
                  <a:cubicBezTo>
                    <a:pt x="466756" y="283957"/>
                    <a:pt x="468115" y="281293"/>
                    <a:pt x="469570" y="278337"/>
                  </a:cubicBezTo>
                  <a:cubicBezTo>
                    <a:pt x="476314" y="264531"/>
                    <a:pt x="482524" y="249707"/>
                    <a:pt x="487521" y="235417"/>
                  </a:cubicBezTo>
                  <a:cubicBezTo>
                    <a:pt x="488976" y="231202"/>
                    <a:pt x="490189" y="226600"/>
                    <a:pt x="491305" y="222192"/>
                  </a:cubicBezTo>
                  <a:cubicBezTo>
                    <a:pt x="494507" y="209887"/>
                    <a:pt x="497806" y="197195"/>
                    <a:pt x="508042" y="187845"/>
                  </a:cubicBezTo>
                  <a:cubicBezTo>
                    <a:pt x="509158" y="186828"/>
                    <a:pt x="510274" y="185908"/>
                    <a:pt x="511244" y="185181"/>
                  </a:cubicBezTo>
                  <a:lnTo>
                    <a:pt x="511341" y="185133"/>
                  </a:lnTo>
                  <a:cubicBezTo>
                    <a:pt x="511438" y="185084"/>
                    <a:pt x="511487" y="185036"/>
                    <a:pt x="511535" y="184987"/>
                  </a:cubicBezTo>
                  <a:lnTo>
                    <a:pt x="505277" y="125208"/>
                  </a:lnTo>
                  <a:cubicBezTo>
                    <a:pt x="504209" y="115229"/>
                    <a:pt x="507460" y="101277"/>
                    <a:pt x="517357" y="96675"/>
                  </a:cubicBezTo>
                  <a:close/>
                  <a:moveTo>
                    <a:pt x="485435" y="0"/>
                  </a:moveTo>
                  <a:cubicBezTo>
                    <a:pt x="487473" y="581"/>
                    <a:pt x="530218" y="13952"/>
                    <a:pt x="536525" y="35511"/>
                  </a:cubicBezTo>
                  <a:cubicBezTo>
                    <a:pt x="536234" y="37255"/>
                    <a:pt x="533274" y="55374"/>
                    <a:pt x="530557" y="71748"/>
                  </a:cubicBezTo>
                  <a:cubicBezTo>
                    <a:pt x="523619" y="71022"/>
                    <a:pt x="518767" y="70876"/>
                    <a:pt x="517894" y="70876"/>
                  </a:cubicBezTo>
                  <a:cubicBezTo>
                    <a:pt x="517700" y="70876"/>
                    <a:pt x="517554" y="70876"/>
                    <a:pt x="517360" y="70876"/>
                  </a:cubicBezTo>
                  <a:cubicBezTo>
                    <a:pt x="513576" y="70876"/>
                    <a:pt x="509889" y="71700"/>
                    <a:pt x="506444" y="73250"/>
                  </a:cubicBezTo>
                  <a:cubicBezTo>
                    <a:pt x="495721" y="78240"/>
                    <a:pt x="487328" y="87784"/>
                    <a:pt x="482864" y="100186"/>
                  </a:cubicBezTo>
                  <a:cubicBezTo>
                    <a:pt x="479710" y="108858"/>
                    <a:pt x="478546" y="118692"/>
                    <a:pt x="479516" y="127946"/>
                  </a:cubicBezTo>
                  <a:lnTo>
                    <a:pt x="484514" y="175132"/>
                  </a:lnTo>
                  <a:cubicBezTo>
                    <a:pt x="473354" y="188503"/>
                    <a:pt x="469327" y="204006"/>
                    <a:pt x="466271" y="215730"/>
                  </a:cubicBezTo>
                  <a:cubicBezTo>
                    <a:pt x="465203" y="219847"/>
                    <a:pt x="464185" y="223723"/>
                    <a:pt x="463069" y="226969"/>
                  </a:cubicBezTo>
                  <a:cubicBezTo>
                    <a:pt x="458411" y="240292"/>
                    <a:pt x="452637" y="254099"/>
                    <a:pt x="446330" y="266985"/>
                  </a:cubicBezTo>
                  <a:cubicBezTo>
                    <a:pt x="445020" y="269650"/>
                    <a:pt x="443807" y="272072"/>
                    <a:pt x="442642" y="274398"/>
                  </a:cubicBezTo>
                  <a:cubicBezTo>
                    <a:pt x="424157" y="307002"/>
                    <a:pt x="399073" y="334422"/>
                    <a:pt x="368119" y="355980"/>
                  </a:cubicBezTo>
                  <a:cubicBezTo>
                    <a:pt x="347790" y="370127"/>
                    <a:pt x="325035" y="381075"/>
                    <a:pt x="300485" y="388585"/>
                  </a:cubicBezTo>
                  <a:cubicBezTo>
                    <a:pt x="276856" y="395803"/>
                    <a:pt x="252112" y="399582"/>
                    <a:pt x="226980" y="399824"/>
                  </a:cubicBezTo>
                  <a:cubicBezTo>
                    <a:pt x="199761" y="398419"/>
                    <a:pt x="172494" y="393187"/>
                    <a:pt x="146003" y="384273"/>
                  </a:cubicBezTo>
                  <a:cubicBezTo>
                    <a:pt x="112914" y="373082"/>
                    <a:pt x="82202" y="356562"/>
                    <a:pt x="54643" y="335052"/>
                  </a:cubicBezTo>
                  <a:cubicBezTo>
                    <a:pt x="40234" y="323812"/>
                    <a:pt x="27134" y="310393"/>
                    <a:pt x="15683" y="295084"/>
                  </a:cubicBezTo>
                  <a:cubicBezTo>
                    <a:pt x="3069" y="278273"/>
                    <a:pt x="-6829" y="259573"/>
                    <a:pt x="5980" y="236561"/>
                  </a:cubicBezTo>
                  <a:cubicBezTo>
                    <a:pt x="9230" y="230699"/>
                    <a:pt x="13597" y="226194"/>
                    <a:pt x="18934" y="223190"/>
                  </a:cubicBezTo>
                  <a:cubicBezTo>
                    <a:pt x="25144" y="219654"/>
                    <a:pt x="32228" y="218346"/>
                    <a:pt x="39457" y="218346"/>
                  </a:cubicBezTo>
                  <a:cubicBezTo>
                    <a:pt x="51150" y="218346"/>
                    <a:pt x="63328" y="221785"/>
                    <a:pt x="72789" y="224983"/>
                  </a:cubicBezTo>
                  <a:cubicBezTo>
                    <a:pt x="78272" y="226824"/>
                    <a:pt x="83415" y="228810"/>
                    <a:pt x="87539" y="230409"/>
                  </a:cubicBezTo>
                  <a:cubicBezTo>
                    <a:pt x="91323" y="231862"/>
                    <a:pt x="95156" y="233267"/>
                    <a:pt x="98989" y="234527"/>
                  </a:cubicBezTo>
                  <a:cubicBezTo>
                    <a:pt x="159394" y="254922"/>
                    <a:pt x="224166" y="254971"/>
                    <a:pt x="281417" y="234769"/>
                  </a:cubicBezTo>
                  <a:cubicBezTo>
                    <a:pt x="320911" y="220816"/>
                    <a:pt x="355844" y="198774"/>
                    <a:pt x="385197" y="169222"/>
                  </a:cubicBezTo>
                  <a:cubicBezTo>
                    <a:pt x="387186" y="167041"/>
                    <a:pt x="389176" y="164813"/>
                    <a:pt x="391359" y="162342"/>
                  </a:cubicBezTo>
                  <a:cubicBezTo>
                    <a:pt x="401548" y="150861"/>
                    <a:pt x="411494" y="138168"/>
                    <a:pt x="420082" y="125717"/>
                  </a:cubicBezTo>
                  <a:cubicBezTo>
                    <a:pt x="422653" y="121987"/>
                    <a:pt x="425030" y="117917"/>
                    <a:pt x="427311" y="113945"/>
                  </a:cubicBezTo>
                  <a:cubicBezTo>
                    <a:pt x="433618" y="102948"/>
                    <a:pt x="440168" y="91611"/>
                    <a:pt x="452395" y="85362"/>
                  </a:cubicBezTo>
                  <a:cubicBezTo>
                    <a:pt x="453753" y="84683"/>
                    <a:pt x="455112" y="84102"/>
                    <a:pt x="456228" y="83666"/>
                  </a:cubicBezTo>
                  <a:lnTo>
                    <a:pt x="456325" y="83618"/>
                  </a:lnTo>
                  <a:cubicBezTo>
                    <a:pt x="456373" y="83618"/>
                    <a:pt x="456470" y="83569"/>
                    <a:pt x="456567" y="83569"/>
                  </a:cubicBezTo>
                  <a:lnTo>
                    <a:pt x="456713" y="83472"/>
                  </a:lnTo>
                  <a:lnTo>
                    <a:pt x="466562" y="24029"/>
                  </a:lnTo>
                  <a:cubicBezTo>
                    <a:pt x="468891" y="9980"/>
                    <a:pt x="477818" y="1308"/>
                    <a:pt x="485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9" name="hot-pepper_18495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>
              <a:off x="1819" y="5136"/>
              <a:ext cx="392" cy="399"/>
            </a:xfrm>
            <a:custGeom>
              <a:avLst/>
              <a:gdLst>
                <a:gd name="connsiteX0" fmla="*/ 504815 w 594513"/>
                <a:gd name="connsiteY0" fmla="*/ 182658 h 604761"/>
                <a:gd name="connsiteX1" fmla="*/ 500174 w 594513"/>
                <a:gd name="connsiteY1" fmla="*/ 221322 h 604761"/>
                <a:gd name="connsiteX2" fmla="*/ 476433 w 594513"/>
                <a:gd name="connsiteY2" fmla="*/ 348118 h 604761"/>
                <a:gd name="connsiteX3" fmla="*/ 513374 w 594513"/>
                <a:gd name="connsiteY3" fmla="*/ 369661 h 604761"/>
                <a:gd name="connsiteX4" fmla="*/ 521649 w 594513"/>
                <a:gd name="connsiteY4" fmla="*/ 184532 h 604761"/>
                <a:gd name="connsiteX5" fmla="*/ 504815 w 594513"/>
                <a:gd name="connsiteY5" fmla="*/ 182658 h 604761"/>
                <a:gd name="connsiteX6" fmla="*/ 472493 w 594513"/>
                <a:gd name="connsiteY6" fmla="*/ 132397 h 604761"/>
                <a:gd name="connsiteX7" fmla="*/ 511503 w 594513"/>
                <a:gd name="connsiteY7" fmla="*/ 139971 h 604761"/>
                <a:gd name="connsiteX8" fmla="*/ 548345 w 594513"/>
                <a:gd name="connsiteY8" fmla="*/ 161514 h 604761"/>
                <a:gd name="connsiteX9" fmla="*/ 590212 w 594513"/>
                <a:gd name="connsiteY9" fmla="*/ 270899 h 604761"/>
                <a:gd name="connsiteX10" fmla="*/ 197847 w 594513"/>
                <a:gd name="connsiteY10" fmla="*/ 588825 h 604761"/>
                <a:gd name="connsiteX11" fmla="*/ 43088 w 594513"/>
                <a:gd name="connsiteY11" fmla="*/ 604761 h 604761"/>
                <a:gd name="connsiteX12" fmla="*/ 106529 w 594513"/>
                <a:gd name="connsiteY12" fmla="*/ 517312 h 604761"/>
                <a:gd name="connsiteX13" fmla="*/ 378022 w 594513"/>
                <a:gd name="connsiteY13" fmla="*/ 207747 h 604761"/>
                <a:gd name="connsiteX14" fmla="*/ 472493 w 594513"/>
                <a:gd name="connsiteY14" fmla="*/ 132397 h 604761"/>
                <a:gd name="connsiteX15" fmla="*/ 488529 w 594513"/>
                <a:gd name="connsiteY15" fmla="*/ 551 h 604761"/>
                <a:gd name="connsiteX16" fmla="*/ 504349 w 594513"/>
                <a:gd name="connsiteY16" fmla="*/ 4344 h 604761"/>
                <a:gd name="connsiteX17" fmla="*/ 557755 w 594513"/>
                <a:gd name="connsiteY17" fmla="*/ 141641 h 604761"/>
                <a:gd name="connsiteX18" fmla="*/ 518932 w 594513"/>
                <a:gd name="connsiteY18" fmla="*/ 120004 h 604761"/>
                <a:gd name="connsiteX19" fmla="*/ 481587 w 594513"/>
                <a:gd name="connsiteY19" fmla="*/ 40438 h 604761"/>
                <a:gd name="connsiteX20" fmla="*/ 488529 w 594513"/>
                <a:gd name="connsiteY20" fmla="*/ 551 h 604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4513" h="604761">
                  <a:moveTo>
                    <a:pt x="504815" y="182658"/>
                  </a:moveTo>
                  <a:cubicBezTo>
                    <a:pt x="489775" y="187938"/>
                    <a:pt x="482147" y="211214"/>
                    <a:pt x="500174" y="221322"/>
                  </a:cubicBezTo>
                  <a:cubicBezTo>
                    <a:pt x="550907" y="249947"/>
                    <a:pt x="496234" y="314280"/>
                    <a:pt x="476433" y="348118"/>
                  </a:cubicBezTo>
                  <a:cubicBezTo>
                    <a:pt x="462543" y="371924"/>
                    <a:pt x="499485" y="393368"/>
                    <a:pt x="513374" y="369661"/>
                  </a:cubicBezTo>
                  <a:cubicBezTo>
                    <a:pt x="546868" y="312214"/>
                    <a:pt x="602427" y="229978"/>
                    <a:pt x="521649" y="184532"/>
                  </a:cubicBezTo>
                  <a:cubicBezTo>
                    <a:pt x="515665" y="181138"/>
                    <a:pt x="509828" y="180898"/>
                    <a:pt x="504815" y="182658"/>
                  </a:cubicBezTo>
                  <a:close/>
                  <a:moveTo>
                    <a:pt x="472493" y="132397"/>
                  </a:moveTo>
                  <a:cubicBezTo>
                    <a:pt x="485693" y="132397"/>
                    <a:pt x="498894" y="135151"/>
                    <a:pt x="511503" y="139971"/>
                  </a:cubicBezTo>
                  <a:cubicBezTo>
                    <a:pt x="524703" y="145086"/>
                    <a:pt x="537214" y="152464"/>
                    <a:pt x="548345" y="161514"/>
                  </a:cubicBezTo>
                  <a:cubicBezTo>
                    <a:pt x="582824" y="189352"/>
                    <a:pt x="604102" y="232634"/>
                    <a:pt x="590212" y="270899"/>
                  </a:cubicBezTo>
                  <a:cubicBezTo>
                    <a:pt x="590212" y="270899"/>
                    <a:pt x="555635" y="534526"/>
                    <a:pt x="197847" y="588825"/>
                  </a:cubicBezTo>
                  <a:cubicBezTo>
                    <a:pt x="122881" y="600138"/>
                    <a:pt x="73626" y="604761"/>
                    <a:pt x="43088" y="604761"/>
                  </a:cubicBezTo>
                  <a:cubicBezTo>
                    <a:pt x="-72267" y="604761"/>
                    <a:pt x="77271" y="538658"/>
                    <a:pt x="106529" y="517312"/>
                  </a:cubicBezTo>
                  <a:cubicBezTo>
                    <a:pt x="143568" y="490162"/>
                    <a:pt x="313793" y="366317"/>
                    <a:pt x="378022" y="207747"/>
                  </a:cubicBezTo>
                  <a:cubicBezTo>
                    <a:pt x="399990" y="153251"/>
                    <a:pt x="436143" y="132397"/>
                    <a:pt x="472493" y="132397"/>
                  </a:cubicBezTo>
                  <a:close/>
                  <a:moveTo>
                    <a:pt x="488529" y="551"/>
                  </a:moveTo>
                  <a:cubicBezTo>
                    <a:pt x="493375" y="-746"/>
                    <a:pt x="498880" y="140"/>
                    <a:pt x="504349" y="4344"/>
                  </a:cubicBezTo>
                  <a:cubicBezTo>
                    <a:pt x="545044" y="35619"/>
                    <a:pt x="574112" y="91876"/>
                    <a:pt x="557755" y="141641"/>
                  </a:cubicBezTo>
                  <a:cubicBezTo>
                    <a:pt x="545734" y="132593"/>
                    <a:pt x="532629" y="125216"/>
                    <a:pt x="518932" y="120004"/>
                  </a:cubicBezTo>
                  <a:cubicBezTo>
                    <a:pt x="523563" y="90597"/>
                    <a:pt x="504546" y="58142"/>
                    <a:pt x="481587" y="40438"/>
                  </a:cubicBezTo>
                  <a:cubicBezTo>
                    <a:pt x="465403" y="27972"/>
                    <a:pt x="473994" y="4442"/>
                    <a:pt x="488529" y="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0" name="grapes-with-leaf-and-stem_18353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3001" y="6202"/>
              <a:ext cx="375" cy="387"/>
            </a:xfrm>
            <a:custGeom>
              <a:avLst/>
              <a:gdLst>
                <a:gd name="connsiteX0" fmla="*/ 21801 w 586540"/>
                <a:gd name="connsiteY0" fmla="*/ 462555 h 605309"/>
                <a:gd name="connsiteX1" fmla="*/ 109982 w 586540"/>
                <a:gd name="connsiteY1" fmla="*/ 513427 h 605309"/>
                <a:gd name="connsiteX2" fmla="*/ 131881 w 586540"/>
                <a:gd name="connsiteY2" fmla="*/ 510986 h 605309"/>
                <a:gd name="connsiteX3" fmla="*/ 162089 w 586540"/>
                <a:gd name="connsiteY3" fmla="*/ 559319 h 605309"/>
                <a:gd name="connsiteX4" fmla="*/ 86030 w 586540"/>
                <a:gd name="connsiteY4" fmla="*/ 605309 h 605309"/>
                <a:gd name="connsiteX5" fmla="*/ 0 w 586540"/>
                <a:gd name="connsiteY5" fmla="*/ 519481 h 605309"/>
                <a:gd name="connsiteX6" fmla="*/ 21801 w 586540"/>
                <a:gd name="connsiteY6" fmla="*/ 462555 h 605309"/>
                <a:gd name="connsiteX7" fmla="*/ 203333 w 586540"/>
                <a:gd name="connsiteY7" fmla="*/ 401939 h 605309"/>
                <a:gd name="connsiteX8" fmla="*/ 203431 w 586540"/>
                <a:gd name="connsiteY8" fmla="*/ 401939 h 605309"/>
                <a:gd name="connsiteX9" fmla="*/ 211253 w 586540"/>
                <a:gd name="connsiteY9" fmla="*/ 422342 h 605309"/>
                <a:gd name="connsiteX10" fmla="*/ 301797 w 586540"/>
                <a:gd name="connsiteY10" fmla="*/ 477597 h 605309"/>
                <a:gd name="connsiteX11" fmla="*/ 315487 w 586540"/>
                <a:gd name="connsiteY11" fmla="*/ 476524 h 605309"/>
                <a:gd name="connsiteX12" fmla="*/ 315780 w 586540"/>
                <a:gd name="connsiteY12" fmla="*/ 483552 h 605309"/>
                <a:gd name="connsiteX13" fmla="*/ 229831 w 586540"/>
                <a:gd name="connsiteY13" fmla="*/ 569461 h 605309"/>
                <a:gd name="connsiteX14" fmla="*/ 181528 w 586540"/>
                <a:gd name="connsiteY14" fmla="*/ 554525 h 605309"/>
                <a:gd name="connsiteX15" fmla="*/ 174879 w 586540"/>
                <a:gd name="connsiteY15" fmla="*/ 549546 h 605309"/>
                <a:gd name="connsiteX16" fmla="*/ 168426 w 586540"/>
                <a:gd name="connsiteY16" fmla="*/ 543591 h 605309"/>
                <a:gd name="connsiteX17" fmla="*/ 147012 w 586540"/>
                <a:gd name="connsiteY17" fmla="*/ 506396 h 605309"/>
                <a:gd name="connsiteX18" fmla="*/ 145252 w 586540"/>
                <a:gd name="connsiteY18" fmla="*/ 498586 h 605309"/>
                <a:gd name="connsiteX19" fmla="*/ 144176 w 586540"/>
                <a:gd name="connsiteY19" fmla="*/ 490484 h 605309"/>
                <a:gd name="connsiteX20" fmla="*/ 143883 w 586540"/>
                <a:gd name="connsiteY20" fmla="*/ 483552 h 605309"/>
                <a:gd name="connsiteX21" fmla="*/ 147305 w 586540"/>
                <a:gd name="connsiteY21" fmla="*/ 459537 h 605309"/>
                <a:gd name="connsiteX22" fmla="*/ 150239 w 586540"/>
                <a:gd name="connsiteY22" fmla="*/ 451239 h 605309"/>
                <a:gd name="connsiteX23" fmla="*/ 153759 w 586540"/>
                <a:gd name="connsiteY23" fmla="*/ 443820 h 605309"/>
                <a:gd name="connsiteX24" fmla="*/ 195511 w 586540"/>
                <a:gd name="connsiteY24" fmla="*/ 404868 h 605309"/>
                <a:gd name="connsiteX25" fmla="*/ 203333 w 586540"/>
                <a:gd name="connsiteY25" fmla="*/ 401939 h 605309"/>
                <a:gd name="connsiteX26" fmla="*/ 72730 w 586540"/>
                <a:gd name="connsiteY26" fmla="*/ 334479 h 605309"/>
                <a:gd name="connsiteX27" fmla="*/ 164771 w 586540"/>
                <a:gd name="connsiteY27" fmla="*/ 405459 h 605309"/>
                <a:gd name="connsiteX28" fmla="*/ 141003 w 586540"/>
                <a:gd name="connsiteY28" fmla="*/ 434066 h 605309"/>
                <a:gd name="connsiteX29" fmla="*/ 137482 w 586540"/>
                <a:gd name="connsiteY29" fmla="*/ 441096 h 605309"/>
                <a:gd name="connsiteX30" fmla="*/ 134352 w 586540"/>
                <a:gd name="connsiteY30" fmla="*/ 448614 h 605309"/>
                <a:gd name="connsiteX31" fmla="*/ 127994 w 586540"/>
                <a:gd name="connsiteY31" fmla="*/ 483567 h 605309"/>
                <a:gd name="connsiteX32" fmla="*/ 128776 w 586540"/>
                <a:gd name="connsiteY32" fmla="*/ 495478 h 605309"/>
                <a:gd name="connsiteX33" fmla="*/ 109996 w 586540"/>
                <a:gd name="connsiteY33" fmla="*/ 497626 h 605309"/>
                <a:gd name="connsiteX34" fmla="*/ 33801 w 586540"/>
                <a:gd name="connsiteY34" fmla="*/ 451445 h 605309"/>
                <a:gd name="connsiteX35" fmla="*/ 30378 w 586540"/>
                <a:gd name="connsiteY35" fmla="*/ 444025 h 605309"/>
                <a:gd name="connsiteX36" fmla="*/ 27541 w 586540"/>
                <a:gd name="connsiteY36" fmla="*/ 436312 h 605309"/>
                <a:gd name="connsiteX37" fmla="*/ 23922 w 586540"/>
                <a:gd name="connsiteY37" fmla="*/ 411806 h 605309"/>
                <a:gd name="connsiteX38" fmla="*/ 72730 w 586540"/>
                <a:gd name="connsiteY38" fmla="*/ 334479 h 605309"/>
                <a:gd name="connsiteX39" fmla="*/ 241016 w 586540"/>
                <a:gd name="connsiteY39" fmla="*/ 315285 h 605309"/>
                <a:gd name="connsiteX40" fmla="*/ 253043 w 586540"/>
                <a:gd name="connsiteY40" fmla="*/ 325632 h 605309"/>
                <a:gd name="connsiteX41" fmla="*/ 259985 w 586540"/>
                <a:gd name="connsiteY41" fmla="*/ 330416 h 605309"/>
                <a:gd name="connsiteX42" fmla="*/ 267123 w 586540"/>
                <a:gd name="connsiteY42" fmla="*/ 334515 h 605309"/>
                <a:gd name="connsiteX43" fmla="*/ 313764 w 586540"/>
                <a:gd name="connsiteY43" fmla="*/ 345936 h 605309"/>
                <a:gd name="connsiteX44" fmla="*/ 332244 w 586540"/>
                <a:gd name="connsiteY44" fmla="*/ 344179 h 605309"/>
                <a:gd name="connsiteX45" fmla="*/ 331853 w 586540"/>
                <a:gd name="connsiteY45" fmla="*/ 351891 h 605309"/>
                <a:gd name="connsiteX46" fmla="*/ 368422 w 586540"/>
                <a:gd name="connsiteY46" fmla="*/ 429983 h 605309"/>
                <a:gd name="connsiteX47" fmla="*/ 328235 w 586540"/>
                <a:gd name="connsiteY47" fmla="*/ 457511 h 605309"/>
                <a:gd name="connsiteX48" fmla="*/ 320608 w 586540"/>
                <a:gd name="connsiteY48" fmla="*/ 459561 h 605309"/>
                <a:gd name="connsiteX49" fmla="*/ 312688 w 586540"/>
                <a:gd name="connsiteY49" fmla="*/ 460927 h 605309"/>
                <a:gd name="connsiteX50" fmla="*/ 301835 w 586540"/>
                <a:gd name="connsiteY50" fmla="*/ 461708 h 605309"/>
                <a:gd name="connsiteX51" fmla="*/ 219016 w 586540"/>
                <a:gd name="connsiteY51" fmla="*/ 398551 h 605309"/>
                <a:gd name="connsiteX52" fmla="*/ 217745 w 586540"/>
                <a:gd name="connsiteY52" fmla="*/ 393768 h 605309"/>
                <a:gd name="connsiteX53" fmla="*/ 217256 w 586540"/>
                <a:gd name="connsiteY53" fmla="*/ 390839 h 605309"/>
                <a:gd name="connsiteX54" fmla="*/ 216376 w 586540"/>
                <a:gd name="connsiteY54" fmla="*/ 385471 h 605309"/>
                <a:gd name="connsiteX55" fmla="*/ 216180 w 586540"/>
                <a:gd name="connsiteY55" fmla="*/ 382933 h 605309"/>
                <a:gd name="connsiteX56" fmla="*/ 215887 w 586540"/>
                <a:gd name="connsiteY56" fmla="*/ 376490 h 605309"/>
                <a:gd name="connsiteX57" fmla="*/ 215789 w 586540"/>
                <a:gd name="connsiteY57" fmla="*/ 375904 h 605309"/>
                <a:gd name="connsiteX58" fmla="*/ 241016 w 586540"/>
                <a:gd name="connsiteY58" fmla="*/ 315285 h 605309"/>
                <a:gd name="connsiteX59" fmla="*/ 433611 w 586540"/>
                <a:gd name="connsiteY59" fmla="*/ 266030 h 605309"/>
                <a:gd name="connsiteX60" fmla="*/ 519644 w 586540"/>
                <a:gd name="connsiteY60" fmla="*/ 351859 h 605309"/>
                <a:gd name="connsiteX61" fmla="*/ 433611 w 586540"/>
                <a:gd name="connsiteY61" fmla="*/ 437786 h 605309"/>
                <a:gd name="connsiteX62" fmla="*/ 390301 w 586540"/>
                <a:gd name="connsiteY62" fmla="*/ 425971 h 605309"/>
                <a:gd name="connsiteX63" fmla="*/ 383653 w 586540"/>
                <a:gd name="connsiteY63" fmla="*/ 421675 h 605309"/>
                <a:gd name="connsiteX64" fmla="*/ 377396 w 586540"/>
                <a:gd name="connsiteY64" fmla="*/ 416695 h 605309"/>
                <a:gd name="connsiteX65" fmla="*/ 347676 w 586540"/>
                <a:gd name="connsiteY65" fmla="*/ 351859 h 605309"/>
                <a:gd name="connsiteX66" fmla="*/ 348654 w 586540"/>
                <a:gd name="connsiteY66" fmla="*/ 339556 h 605309"/>
                <a:gd name="connsiteX67" fmla="*/ 350511 w 586540"/>
                <a:gd name="connsiteY67" fmla="*/ 330475 h 605309"/>
                <a:gd name="connsiteX68" fmla="*/ 353933 w 586540"/>
                <a:gd name="connsiteY68" fmla="*/ 320027 h 605309"/>
                <a:gd name="connsiteX69" fmla="*/ 358039 w 586540"/>
                <a:gd name="connsiteY69" fmla="*/ 311044 h 605309"/>
                <a:gd name="connsiteX70" fmla="*/ 362243 w 586540"/>
                <a:gd name="connsiteY70" fmla="*/ 304111 h 605309"/>
                <a:gd name="connsiteX71" fmla="*/ 367033 w 586540"/>
                <a:gd name="connsiteY71" fmla="*/ 297764 h 605309"/>
                <a:gd name="connsiteX72" fmla="*/ 393528 w 586540"/>
                <a:gd name="connsiteY72" fmla="*/ 275990 h 605309"/>
                <a:gd name="connsiteX73" fmla="*/ 403597 w 586540"/>
                <a:gd name="connsiteY73" fmla="*/ 271596 h 605309"/>
                <a:gd name="connsiteX74" fmla="*/ 412494 w 586540"/>
                <a:gd name="connsiteY74" fmla="*/ 268764 h 605309"/>
                <a:gd name="connsiteX75" fmla="*/ 433611 w 586540"/>
                <a:gd name="connsiteY75" fmla="*/ 266030 h 605309"/>
                <a:gd name="connsiteX76" fmla="*/ 110077 w 586540"/>
                <a:gd name="connsiteY76" fmla="*/ 242532 h 605309"/>
                <a:gd name="connsiteX77" fmla="*/ 169911 w 586540"/>
                <a:gd name="connsiteY77" fmla="*/ 262060 h 605309"/>
                <a:gd name="connsiteX78" fmla="*/ 212342 w 586540"/>
                <a:gd name="connsiteY78" fmla="*/ 252687 h 605309"/>
                <a:gd name="connsiteX79" fmla="*/ 230820 w 586540"/>
                <a:gd name="connsiteY79" fmla="*/ 303070 h 605309"/>
                <a:gd name="connsiteX80" fmla="*/ 200414 w 586540"/>
                <a:gd name="connsiteY80" fmla="*/ 365365 h 605309"/>
                <a:gd name="connsiteX81" fmla="*/ 199925 w 586540"/>
                <a:gd name="connsiteY81" fmla="*/ 375910 h 605309"/>
                <a:gd name="connsiteX82" fmla="*/ 200316 w 586540"/>
                <a:gd name="connsiteY82" fmla="*/ 384210 h 605309"/>
                <a:gd name="connsiteX83" fmla="*/ 199730 w 586540"/>
                <a:gd name="connsiteY83" fmla="*/ 384405 h 605309"/>
                <a:gd name="connsiteX84" fmla="*/ 192202 w 586540"/>
                <a:gd name="connsiteY84" fmla="*/ 386846 h 605309"/>
                <a:gd name="connsiteX85" fmla="*/ 169911 w 586540"/>
                <a:gd name="connsiteY85" fmla="*/ 389873 h 605309"/>
                <a:gd name="connsiteX86" fmla="*/ 87688 w 586540"/>
                <a:gd name="connsiteY86" fmla="*/ 328945 h 605309"/>
                <a:gd name="connsiteX87" fmla="*/ 85635 w 586540"/>
                <a:gd name="connsiteY87" fmla="*/ 321329 h 605309"/>
                <a:gd name="connsiteX88" fmla="*/ 84462 w 586540"/>
                <a:gd name="connsiteY88" fmla="*/ 313420 h 605309"/>
                <a:gd name="connsiteX89" fmla="*/ 83973 w 586540"/>
                <a:gd name="connsiteY89" fmla="*/ 304046 h 605309"/>
                <a:gd name="connsiteX90" fmla="*/ 110077 w 586540"/>
                <a:gd name="connsiteY90" fmla="*/ 242532 h 605309"/>
                <a:gd name="connsiteX91" fmla="*/ 498009 w 586540"/>
                <a:gd name="connsiteY91" fmla="*/ 104119 h 605309"/>
                <a:gd name="connsiteX92" fmla="*/ 586540 w 586540"/>
                <a:gd name="connsiteY92" fmla="*/ 226625 h 605309"/>
                <a:gd name="connsiteX93" fmla="*/ 442402 w 586540"/>
                <a:gd name="connsiteY93" fmla="*/ 129277 h 605309"/>
                <a:gd name="connsiteX94" fmla="*/ 498009 w 586540"/>
                <a:gd name="connsiteY94" fmla="*/ 104119 h 605309"/>
                <a:gd name="connsiteX95" fmla="*/ 169921 w 586540"/>
                <a:gd name="connsiteY95" fmla="*/ 74516 h 605309"/>
                <a:gd name="connsiteX96" fmla="*/ 255870 w 586540"/>
                <a:gd name="connsiteY96" fmla="*/ 160345 h 605309"/>
                <a:gd name="connsiteX97" fmla="*/ 255870 w 586540"/>
                <a:gd name="connsiteY97" fmla="*/ 160638 h 605309"/>
                <a:gd name="connsiteX98" fmla="*/ 216563 w 586540"/>
                <a:gd name="connsiteY98" fmla="*/ 213757 h 605309"/>
                <a:gd name="connsiteX99" fmla="*/ 214509 w 586540"/>
                <a:gd name="connsiteY99" fmla="*/ 221568 h 605309"/>
                <a:gd name="connsiteX100" fmla="*/ 213042 w 586540"/>
                <a:gd name="connsiteY100" fmla="*/ 229966 h 605309"/>
                <a:gd name="connsiteX101" fmla="*/ 212358 w 586540"/>
                <a:gd name="connsiteY101" fmla="*/ 234945 h 605309"/>
                <a:gd name="connsiteX102" fmla="*/ 169921 w 586540"/>
                <a:gd name="connsiteY102" fmla="*/ 246272 h 605309"/>
                <a:gd name="connsiteX103" fmla="*/ 122987 w 586540"/>
                <a:gd name="connsiteY103" fmla="*/ 232211 h 605309"/>
                <a:gd name="connsiteX104" fmla="*/ 116143 w 586540"/>
                <a:gd name="connsiteY104" fmla="*/ 227232 h 605309"/>
                <a:gd name="connsiteX105" fmla="*/ 110080 w 586540"/>
                <a:gd name="connsiteY105" fmla="*/ 221959 h 605309"/>
                <a:gd name="connsiteX106" fmla="*/ 83973 w 586540"/>
                <a:gd name="connsiteY106" fmla="*/ 160345 h 605309"/>
                <a:gd name="connsiteX107" fmla="*/ 169921 w 586540"/>
                <a:gd name="connsiteY107" fmla="*/ 74516 h 605309"/>
                <a:gd name="connsiteX108" fmla="*/ 527950 w 586540"/>
                <a:gd name="connsiteY108" fmla="*/ 1721 h 605309"/>
                <a:gd name="connsiteX109" fmla="*/ 539194 w 586540"/>
                <a:gd name="connsiteY109" fmla="*/ 42529 h 605309"/>
                <a:gd name="connsiteX110" fmla="*/ 382756 w 586540"/>
                <a:gd name="connsiteY110" fmla="*/ 169538 h 605309"/>
                <a:gd name="connsiteX111" fmla="*/ 379139 w 586540"/>
                <a:gd name="connsiteY111" fmla="*/ 176958 h 605309"/>
                <a:gd name="connsiteX112" fmla="*/ 375814 w 586540"/>
                <a:gd name="connsiteY112" fmla="*/ 184963 h 605309"/>
                <a:gd name="connsiteX113" fmla="*/ 399769 w 586540"/>
                <a:gd name="connsiteY113" fmla="*/ 244221 h 605309"/>
                <a:gd name="connsiteX114" fmla="*/ 398694 w 586540"/>
                <a:gd name="connsiteY114" fmla="*/ 256522 h 605309"/>
                <a:gd name="connsiteX115" fmla="*/ 354011 w 586540"/>
                <a:gd name="connsiteY115" fmla="*/ 288738 h 605309"/>
                <a:gd name="connsiteX116" fmla="*/ 349220 w 586540"/>
                <a:gd name="connsiteY116" fmla="*/ 295084 h 605309"/>
                <a:gd name="connsiteX117" fmla="*/ 345114 w 586540"/>
                <a:gd name="connsiteY117" fmla="*/ 301917 h 605309"/>
                <a:gd name="connsiteX118" fmla="*/ 334945 w 586540"/>
                <a:gd name="connsiteY118" fmla="*/ 327300 h 605309"/>
                <a:gd name="connsiteX119" fmla="*/ 313728 w 586540"/>
                <a:gd name="connsiteY119" fmla="*/ 330033 h 605309"/>
                <a:gd name="connsiteX120" fmla="*/ 270610 w 586540"/>
                <a:gd name="connsiteY120" fmla="*/ 318318 h 605309"/>
                <a:gd name="connsiteX121" fmla="*/ 263277 w 586540"/>
                <a:gd name="connsiteY121" fmla="*/ 313535 h 605309"/>
                <a:gd name="connsiteX122" fmla="*/ 255651 w 586540"/>
                <a:gd name="connsiteY122" fmla="*/ 307287 h 605309"/>
                <a:gd name="connsiteX123" fmla="*/ 253206 w 586540"/>
                <a:gd name="connsiteY123" fmla="*/ 305139 h 605309"/>
                <a:gd name="connsiteX124" fmla="*/ 247829 w 586540"/>
                <a:gd name="connsiteY124" fmla="*/ 299184 h 605309"/>
                <a:gd name="connsiteX125" fmla="*/ 243038 w 586540"/>
                <a:gd name="connsiteY125" fmla="*/ 292936 h 605309"/>
                <a:gd name="connsiteX126" fmla="*/ 227785 w 586540"/>
                <a:gd name="connsiteY126" fmla="*/ 244221 h 605309"/>
                <a:gd name="connsiteX127" fmla="*/ 227785 w 586540"/>
                <a:gd name="connsiteY127" fmla="*/ 244026 h 605309"/>
                <a:gd name="connsiteX128" fmla="*/ 227981 w 586540"/>
                <a:gd name="connsiteY128" fmla="*/ 240999 h 605309"/>
                <a:gd name="connsiteX129" fmla="*/ 228469 w 586540"/>
                <a:gd name="connsiteY129" fmla="*/ 233580 h 605309"/>
                <a:gd name="connsiteX130" fmla="*/ 228861 w 586540"/>
                <a:gd name="connsiteY130" fmla="*/ 231139 h 605309"/>
                <a:gd name="connsiteX131" fmla="*/ 230620 w 586540"/>
                <a:gd name="connsiteY131" fmla="*/ 222646 h 605309"/>
                <a:gd name="connsiteX132" fmla="*/ 231207 w 586540"/>
                <a:gd name="connsiteY132" fmla="*/ 220498 h 605309"/>
                <a:gd name="connsiteX133" fmla="*/ 252424 w 586540"/>
                <a:gd name="connsiteY133" fmla="*/ 184182 h 605309"/>
                <a:gd name="connsiteX134" fmla="*/ 262495 w 586540"/>
                <a:gd name="connsiteY134" fmla="*/ 175493 h 605309"/>
                <a:gd name="connsiteX135" fmla="*/ 271294 w 586540"/>
                <a:gd name="connsiteY135" fmla="*/ 169636 h 605309"/>
                <a:gd name="connsiteX136" fmla="*/ 313728 w 586540"/>
                <a:gd name="connsiteY136" fmla="*/ 158409 h 605309"/>
                <a:gd name="connsiteX137" fmla="*/ 339540 w 586540"/>
                <a:gd name="connsiteY137" fmla="*/ 162314 h 605309"/>
                <a:gd name="connsiteX138" fmla="*/ 343060 w 586540"/>
                <a:gd name="connsiteY138" fmla="*/ 155187 h 605309"/>
                <a:gd name="connsiteX139" fmla="*/ 346580 w 586540"/>
                <a:gd name="connsiteY139" fmla="*/ 147963 h 605309"/>
                <a:gd name="connsiteX140" fmla="*/ 527950 w 586540"/>
                <a:gd name="connsiteY140" fmla="*/ 1721 h 60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586540" h="605309">
                  <a:moveTo>
                    <a:pt x="21801" y="462555"/>
                  </a:moveTo>
                  <a:cubicBezTo>
                    <a:pt x="39496" y="492922"/>
                    <a:pt x="72344" y="513427"/>
                    <a:pt x="109982" y="513427"/>
                  </a:cubicBezTo>
                  <a:cubicBezTo>
                    <a:pt x="117510" y="513427"/>
                    <a:pt x="124744" y="512548"/>
                    <a:pt x="131881" y="510986"/>
                  </a:cubicBezTo>
                  <a:cubicBezTo>
                    <a:pt x="137160" y="529929"/>
                    <a:pt x="147816" y="546528"/>
                    <a:pt x="162089" y="559319"/>
                  </a:cubicBezTo>
                  <a:cubicBezTo>
                    <a:pt x="147718" y="586659"/>
                    <a:pt x="118976" y="605309"/>
                    <a:pt x="86030" y="605309"/>
                  </a:cubicBezTo>
                  <a:cubicBezTo>
                    <a:pt x="38616" y="605309"/>
                    <a:pt x="0" y="566838"/>
                    <a:pt x="0" y="519481"/>
                  </a:cubicBezTo>
                  <a:cubicBezTo>
                    <a:pt x="0" y="497609"/>
                    <a:pt x="8310" y="477690"/>
                    <a:pt x="21801" y="462555"/>
                  </a:cubicBezTo>
                  <a:close/>
                  <a:moveTo>
                    <a:pt x="203333" y="401939"/>
                  </a:moveTo>
                  <a:cubicBezTo>
                    <a:pt x="203333" y="401939"/>
                    <a:pt x="203333" y="401939"/>
                    <a:pt x="203431" y="401939"/>
                  </a:cubicBezTo>
                  <a:cubicBezTo>
                    <a:pt x="205289" y="409066"/>
                    <a:pt x="207929" y="415899"/>
                    <a:pt x="211253" y="422342"/>
                  </a:cubicBezTo>
                  <a:cubicBezTo>
                    <a:pt x="228169" y="455046"/>
                    <a:pt x="262392" y="477597"/>
                    <a:pt x="301797" y="477597"/>
                  </a:cubicBezTo>
                  <a:cubicBezTo>
                    <a:pt x="306393" y="477597"/>
                    <a:pt x="310989" y="477109"/>
                    <a:pt x="315487" y="476524"/>
                  </a:cubicBezTo>
                  <a:cubicBezTo>
                    <a:pt x="315682" y="478866"/>
                    <a:pt x="315780" y="481209"/>
                    <a:pt x="315780" y="483552"/>
                  </a:cubicBezTo>
                  <a:cubicBezTo>
                    <a:pt x="315780" y="530900"/>
                    <a:pt x="277255" y="569461"/>
                    <a:pt x="229831" y="569461"/>
                  </a:cubicBezTo>
                  <a:cubicBezTo>
                    <a:pt x="211938" y="569461"/>
                    <a:pt x="195315" y="563897"/>
                    <a:pt x="181528" y="554525"/>
                  </a:cubicBezTo>
                  <a:cubicBezTo>
                    <a:pt x="179182" y="552963"/>
                    <a:pt x="177030" y="551303"/>
                    <a:pt x="174879" y="549546"/>
                  </a:cubicBezTo>
                  <a:cubicBezTo>
                    <a:pt x="172630" y="547691"/>
                    <a:pt x="170479" y="545641"/>
                    <a:pt x="168426" y="543591"/>
                  </a:cubicBezTo>
                  <a:cubicBezTo>
                    <a:pt x="158354" y="533340"/>
                    <a:pt x="150923" y="520552"/>
                    <a:pt x="147012" y="506396"/>
                  </a:cubicBezTo>
                  <a:cubicBezTo>
                    <a:pt x="146327" y="503858"/>
                    <a:pt x="145741" y="501222"/>
                    <a:pt x="145252" y="498586"/>
                  </a:cubicBezTo>
                  <a:cubicBezTo>
                    <a:pt x="144763" y="495951"/>
                    <a:pt x="144470" y="493217"/>
                    <a:pt x="144176" y="490484"/>
                  </a:cubicBezTo>
                  <a:cubicBezTo>
                    <a:pt x="143981" y="488141"/>
                    <a:pt x="143883" y="485895"/>
                    <a:pt x="143883" y="483552"/>
                  </a:cubicBezTo>
                  <a:cubicBezTo>
                    <a:pt x="143883" y="475254"/>
                    <a:pt x="145154" y="467152"/>
                    <a:pt x="147305" y="459537"/>
                  </a:cubicBezTo>
                  <a:cubicBezTo>
                    <a:pt x="148185" y="456706"/>
                    <a:pt x="149163" y="453972"/>
                    <a:pt x="150239" y="451239"/>
                  </a:cubicBezTo>
                  <a:cubicBezTo>
                    <a:pt x="151314" y="448701"/>
                    <a:pt x="152390" y="446260"/>
                    <a:pt x="153759" y="443820"/>
                  </a:cubicBezTo>
                  <a:cubicBezTo>
                    <a:pt x="162755" y="426540"/>
                    <a:pt x="177617" y="412775"/>
                    <a:pt x="195511" y="404868"/>
                  </a:cubicBezTo>
                  <a:cubicBezTo>
                    <a:pt x="198053" y="403794"/>
                    <a:pt x="200693" y="402818"/>
                    <a:pt x="203333" y="401939"/>
                  </a:cubicBezTo>
                  <a:close/>
                  <a:moveTo>
                    <a:pt x="72730" y="334479"/>
                  </a:moveTo>
                  <a:cubicBezTo>
                    <a:pt x="85250" y="374216"/>
                    <a:pt x="121538" y="403311"/>
                    <a:pt x="164771" y="405459"/>
                  </a:cubicBezTo>
                  <a:cubicBezTo>
                    <a:pt x="155185" y="413465"/>
                    <a:pt x="147165" y="423131"/>
                    <a:pt x="141003" y="434066"/>
                  </a:cubicBezTo>
                  <a:cubicBezTo>
                    <a:pt x="139731" y="436312"/>
                    <a:pt x="138557" y="438753"/>
                    <a:pt x="137482" y="441096"/>
                  </a:cubicBezTo>
                  <a:cubicBezTo>
                    <a:pt x="136308" y="443537"/>
                    <a:pt x="135330" y="446075"/>
                    <a:pt x="134352" y="448614"/>
                  </a:cubicBezTo>
                  <a:cubicBezTo>
                    <a:pt x="130341" y="459549"/>
                    <a:pt x="127994" y="471265"/>
                    <a:pt x="127994" y="483567"/>
                  </a:cubicBezTo>
                  <a:cubicBezTo>
                    <a:pt x="127994" y="487570"/>
                    <a:pt x="128287" y="491573"/>
                    <a:pt x="128776" y="495478"/>
                  </a:cubicBezTo>
                  <a:cubicBezTo>
                    <a:pt x="122712" y="496845"/>
                    <a:pt x="116452" y="497626"/>
                    <a:pt x="109996" y="497626"/>
                  </a:cubicBezTo>
                  <a:cubicBezTo>
                    <a:pt x="76936" y="497626"/>
                    <a:pt x="48179" y="478880"/>
                    <a:pt x="33801" y="451445"/>
                  </a:cubicBezTo>
                  <a:cubicBezTo>
                    <a:pt x="32529" y="449102"/>
                    <a:pt x="31356" y="446563"/>
                    <a:pt x="30378" y="444025"/>
                  </a:cubicBezTo>
                  <a:cubicBezTo>
                    <a:pt x="29302" y="441486"/>
                    <a:pt x="28421" y="438948"/>
                    <a:pt x="27541" y="436312"/>
                  </a:cubicBezTo>
                  <a:cubicBezTo>
                    <a:pt x="25291" y="428501"/>
                    <a:pt x="23922" y="420300"/>
                    <a:pt x="23922" y="411806"/>
                  </a:cubicBezTo>
                  <a:cubicBezTo>
                    <a:pt x="23922" y="377731"/>
                    <a:pt x="43973" y="348441"/>
                    <a:pt x="72730" y="334479"/>
                  </a:cubicBezTo>
                  <a:close/>
                  <a:moveTo>
                    <a:pt x="241016" y="315285"/>
                  </a:moveTo>
                  <a:cubicBezTo>
                    <a:pt x="244732" y="318995"/>
                    <a:pt x="248741" y="322509"/>
                    <a:pt x="253043" y="325632"/>
                  </a:cubicBezTo>
                  <a:cubicBezTo>
                    <a:pt x="255292" y="327292"/>
                    <a:pt x="257638" y="328951"/>
                    <a:pt x="259985" y="330416"/>
                  </a:cubicBezTo>
                  <a:cubicBezTo>
                    <a:pt x="262332" y="331880"/>
                    <a:pt x="264678" y="333246"/>
                    <a:pt x="267123" y="334515"/>
                  </a:cubicBezTo>
                  <a:cubicBezTo>
                    <a:pt x="281105" y="341739"/>
                    <a:pt x="296946" y="345936"/>
                    <a:pt x="313764" y="345936"/>
                  </a:cubicBezTo>
                  <a:cubicBezTo>
                    <a:pt x="320119" y="345936"/>
                    <a:pt x="326181" y="345253"/>
                    <a:pt x="332244" y="344179"/>
                  </a:cubicBezTo>
                  <a:cubicBezTo>
                    <a:pt x="332048" y="346717"/>
                    <a:pt x="331853" y="349353"/>
                    <a:pt x="331853" y="351891"/>
                  </a:cubicBezTo>
                  <a:cubicBezTo>
                    <a:pt x="331853" y="383225"/>
                    <a:pt x="346128" y="411339"/>
                    <a:pt x="368422" y="429983"/>
                  </a:cubicBezTo>
                  <a:cubicBezTo>
                    <a:pt x="358057" y="442673"/>
                    <a:pt x="344173" y="452337"/>
                    <a:pt x="328235" y="457511"/>
                  </a:cubicBezTo>
                  <a:cubicBezTo>
                    <a:pt x="325693" y="458292"/>
                    <a:pt x="323150" y="458975"/>
                    <a:pt x="320608" y="459561"/>
                  </a:cubicBezTo>
                  <a:cubicBezTo>
                    <a:pt x="317968" y="460146"/>
                    <a:pt x="315328" y="460634"/>
                    <a:pt x="312688" y="460927"/>
                  </a:cubicBezTo>
                  <a:cubicBezTo>
                    <a:pt x="309070" y="461415"/>
                    <a:pt x="305550" y="461708"/>
                    <a:pt x="301835" y="461708"/>
                  </a:cubicBezTo>
                  <a:cubicBezTo>
                    <a:pt x="262234" y="461708"/>
                    <a:pt x="228989" y="434864"/>
                    <a:pt x="219016" y="398551"/>
                  </a:cubicBezTo>
                  <a:cubicBezTo>
                    <a:pt x="218527" y="396989"/>
                    <a:pt x="218038" y="395427"/>
                    <a:pt x="217745" y="393768"/>
                  </a:cubicBezTo>
                  <a:cubicBezTo>
                    <a:pt x="217549" y="392792"/>
                    <a:pt x="217353" y="391816"/>
                    <a:pt x="217256" y="390839"/>
                  </a:cubicBezTo>
                  <a:cubicBezTo>
                    <a:pt x="216865" y="389082"/>
                    <a:pt x="216571" y="387228"/>
                    <a:pt x="216376" y="385471"/>
                  </a:cubicBezTo>
                  <a:cubicBezTo>
                    <a:pt x="216278" y="384592"/>
                    <a:pt x="216278" y="383811"/>
                    <a:pt x="216180" y="382933"/>
                  </a:cubicBezTo>
                  <a:cubicBezTo>
                    <a:pt x="215985" y="380785"/>
                    <a:pt x="215887" y="378637"/>
                    <a:pt x="215887" y="376490"/>
                  </a:cubicBezTo>
                  <a:cubicBezTo>
                    <a:pt x="215887" y="376295"/>
                    <a:pt x="215789" y="376099"/>
                    <a:pt x="215789" y="375904"/>
                  </a:cubicBezTo>
                  <a:cubicBezTo>
                    <a:pt x="215789" y="352281"/>
                    <a:pt x="225469" y="330806"/>
                    <a:pt x="241016" y="315285"/>
                  </a:cubicBezTo>
                  <a:close/>
                  <a:moveTo>
                    <a:pt x="433611" y="266030"/>
                  </a:moveTo>
                  <a:cubicBezTo>
                    <a:pt x="481027" y="266030"/>
                    <a:pt x="519644" y="304600"/>
                    <a:pt x="519644" y="351859"/>
                  </a:cubicBezTo>
                  <a:cubicBezTo>
                    <a:pt x="519644" y="399217"/>
                    <a:pt x="481027" y="437786"/>
                    <a:pt x="433611" y="437786"/>
                  </a:cubicBezTo>
                  <a:cubicBezTo>
                    <a:pt x="417871" y="437786"/>
                    <a:pt x="403109" y="433392"/>
                    <a:pt x="390301" y="425971"/>
                  </a:cubicBezTo>
                  <a:cubicBezTo>
                    <a:pt x="388053" y="424604"/>
                    <a:pt x="385804" y="423140"/>
                    <a:pt x="383653" y="421675"/>
                  </a:cubicBezTo>
                  <a:cubicBezTo>
                    <a:pt x="381503" y="420113"/>
                    <a:pt x="379450" y="418453"/>
                    <a:pt x="377396" y="416695"/>
                  </a:cubicBezTo>
                  <a:cubicBezTo>
                    <a:pt x="359212" y="400877"/>
                    <a:pt x="347676" y="377735"/>
                    <a:pt x="347676" y="351859"/>
                  </a:cubicBezTo>
                  <a:cubicBezTo>
                    <a:pt x="347676" y="347661"/>
                    <a:pt x="348067" y="343560"/>
                    <a:pt x="348654" y="339556"/>
                  </a:cubicBezTo>
                  <a:cubicBezTo>
                    <a:pt x="349142" y="336432"/>
                    <a:pt x="349729" y="333405"/>
                    <a:pt x="350511" y="330475"/>
                  </a:cubicBezTo>
                  <a:cubicBezTo>
                    <a:pt x="351489" y="326862"/>
                    <a:pt x="352564" y="323347"/>
                    <a:pt x="353933" y="320027"/>
                  </a:cubicBezTo>
                  <a:cubicBezTo>
                    <a:pt x="355106" y="316903"/>
                    <a:pt x="356475" y="313973"/>
                    <a:pt x="358039" y="311044"/>
                  </a:cubicBezTo>
                  <a:cubicBezTo>
                    <a:pt x="359310" y="308701"/>
                    <a:pt x="360776" y="306357"/>
                    <a:pt x="362243" y="304111"/>
                  </a:cubicBezTo>
                  <a:cubicBezTo>
                    <a:pt x="363709" y="301963"/>
                    <a:pt x="365371" y="299815"/>
                    <a:pt x="367033" y="297764"/>
                  </a:cubicBezTo>
                  <a:cubicBezTo>
                    <a:pt x="374268" y="288879"/>
                    <a:pt x="383262" y="281458"/>
                    <a:pt x="393528" y="275990"/>
                  </a:cubicBezTo>
                  <a:cubicBezTo>
                    <a:pt x="396754" y="274330"/>
                    <a:pt x="400078" y="272865"/>
                    <a:pt x="403597" y="271596"/>
                  </a:cubicBezTo>
                  <a:cubicBezTo>
                    <a:pt x="406433" y="270522"/>
                    <a:pt x="409463" y="269545"/>
                    <a:pt x="412494" y="268764"/>
                  </a:cubicBezTo>
                  <a:cubicBezTo>
                    <a:pt x="419240" y="267104"/>
                    <a:pt x="426377" y="266030"/>
                    <a:pt x="433611" y="266030"/>
                  </a:cubicBezTo>
                  <a:close/>
                  <a:moveTo>
                    <a:pt x="110077" y="242532"/>
                  </a:moveTo>
                  <a:cubicBezTo>
                    <a:pt x="126893" y="254737"/>
                    <a:pt x="147522" y="262060"/>
                    <a:pt x="169911" y="262060"/>
                  </a:cubicBezTo>
                  <a:cubicBezTo>
                    <a:pt x="185065" y="262060"/>
                    <a:pt x="199437" y="258643"/>
                    <a:pt x="212342" y="252687"/>
                  </a:cubicBezTo>
                  <a:cubicBezTo>
                    <a:pt x="213906" y="271336"/>
                    <a:pt x="220554" y="288619"/>
                    <a:pt x="230820" y="303070"/>
                  </a:cubicBezTo>
                  <a:cubicBezTo>
                    <a:pt x="214199" y="319181"/>
                    <a:pt x="202956" y="341052"/>
                    <a:pt x="200414" y="365365"/>
                  </a:cubicBezTo>
                  <a:cubicBezTo>
                    <a:pt x="200121" y="368783"/>
                    <a:pt x="199925" y="372298"/>
                    <a:pt x="199925" y="375910"/>
                  </a:cubicBezTo>
                  <a:cubicBezTo>
                    <a:pt x="199925" y="378742"/>
                    <a:pt x="200121" y="381476"/>
                    <a:pt x="200316" y="384210"/>
                  </a:cubicBezTo>
                  <a:cubicBezTo>
                    <a:pt x="200121" y="384308"/>
                    <a:pt x="199925" y="384405"/>
                    <a:pt x="199730" y="384405"/>
                  </a:cubicBezTo>
                  <a:cubicBezTo>
                    <a:pt x="197286" y="385382"/>
                    <a:pt x="194744" y="386163"/>
                    <a:pt x="192202" y="386846"/>
                  </a:cubicBezTo>
                  <a:cubicBezTo>
                    <a:pt x="185065" y="388799"/>
                    <a:pt x="177634" y="389873"/>
                    <a:pt x="169911" y="389873"/>
                  </a:cubicBezTo>
                  <a:cubicBezTo>
                    <a:pt x="131195" y="389873"/>
                    <a:pt x="98345" y="364193"/>
                    <a:pt x="87688" y="328945"/>
                  </a:cubicBezTo>
                  <a:cubicBezTo>
                    <a:pt x="86906" y="326504"/>
                    <a:pt x="86222" y="323867"/>
                    <a:pt x="85635" y="321329"/>
                  </a:cubicBezTo>
                  <a:cubicBezTo>
                    <a:pt x="85146" y="318692"/>
                    <a:pt x="84755" y="316056"/>
                    <a:pt x="84462" y="313420"/>
                  </a:cubicBezTo>
                  <a:cubicBezTo>
                    <a:pt x="84169" y="310295"/>
                    <a:pt x="83973" y="307171"/>
                    <a:pt x="83973" y="304046"/>
                  </a:cubicBezTo>
                  <a:cubicBezTo>
                    <a:pt x="83973" y="279929"/>
                    <a:pt x="93945" y="258155"/>
                    <a:pt x="110077" y="242532"/>
                  </a:cubicBezTo>
                  <a:close/>
                  <a:moveTo>
                    <a:pt x="498009" y="104119"/>
                  </a:moveTo>
                  <a:cubicBezTo>
                    <a:pt x="549576" y="118042"/>
                    <a:pt x="586540" y="226625"/>
                    <a:pt x="586540" y="226625"/>
                  </a:cubicBezTo>
                  <a:cubicBezTo>
                    <a:pt x="531779" y="263631"/>
                    <a:pt x="363977" y="224868"/>
                    <a:pt x="442402" y="129277"/>
                  </a:cubicBezTo>
                  <a:cubicBezTo>
                    <a:pt x="462008" y="105355"/>
                    <a:pt x="480820" y="99478"/>
                    <a:pt x="498009" y="104119"/>
                  </a:cubicBezTo>
                  <a:close/>
                  <a:moveTo>
                    <a:pt x="169921" y="74516"/>
                  </a:moveTo>
                  <a:cubicBezTo>
                    <a:pt x="217345" y="74516"/>
                    <a:pt x="255870" y="113086"/>
                    <a:pt x="255870" y="160345"/>
                  </a:cubicBezTo>
                  <a:cubicBezTo>
                    <a:pt x="255870" y="160443"/>
                    <a:pt x="255870" y="160541"/>
                    <a:pt x="255870" y="160638"/>
                  </a:cubicBezTo>
                  <a:cubicBezTo>
                    <a:pt x="237487" y="173332"/>
                    <a:pt x="223407" y="191982"/>
                    <a:pt x="216563" y="213757"/>
                  </a:cubicBezTo>
                  <a:cubicBezTo>
                    <a:pt x="215780" y="216295"/>
                    <a:pt x="215194" y="218932"/>
                    <a:pt x="214509" y="221568"/>
                  </a:cubicBezTo>
                  <a:cubicBezTo>
                    <a:pt x="213922" y="224302"/>
                    <a:pt x="213434" y="227134"/>
                    <a:pt x="213042" y="229966"/>
                  </a:cubicBezTo>
                  <a:cubicBezTo>
                    <a:pt x="212749" y="231626"/>
                    <a:pt x="212554" y="233285"/>
                    <a:pt x="212358" y="234945"/>
                  </a:cubicBezTo>
                  <a:cubicBezTo>
                    <a:pt x="199842" y="242073"/>
                    <a:pt x="185371" y="246272"/>
                    <a:pt x="169921" y="246272"/>
                  </a:cubicBezTo>
                  <a:cubicBezTo>
                    <a:pt x="152614" y="246272"/>
                    <a:pt x="136481" y="241097"/>
                    <a:pt x="122987" y="232211"/>
                  </a:cubicBezTo>
                  <a:cubicBezTo>
                    <a:pt x="120640" y="230649"/>
                    <a:pt x="118294" y="228989"/>
                    <a:pt x="116143" y="227232"/>
                  </a:cubicBezTo>
                  <a:cubicBezTo>
                    <a:pt x="113991" y="225572"/>
                    <a:pt x="112036" y="223814"/>
                    <a:pt x="110080" y="221959"/>
                  </a:cubicBezTo>
                  <a:cubicBezTo>
                    <a:pt x="93947" y="206336"/>
                    <a:pt x="83973" y="184463"/>
                    <a:pt x="83973" y="160345"/>
                  </a:cubicBezTo>
                  <a:cubicBezTo>
                    <a:pt x="83973" y="113086"/>
                    <a:pt x="122498" y="74516"/>
                    <a:pt x="169921" y="74516"/>
                  </a:cubicBezTo>
                  <a:close/>
                  <a:moveTo>
                    <a:pt x="527950" y="1721"/>
                  </a:moveTo>
                  <a:cubicBezTo>
                    <a:pt x="553176" y="-8822"/>
                    <a:pt x="564029" y="32083"/>
                    <a:pt x="539194" y="42529"/>
                  </a:cubicBezTo>
                  <a:cubicBezTo>
                    <a:pt x="474957" y="69278"/>
                    <a:pt x="413946" y="106863"/>
                    <a:pt x="382756" y="169538"/>
                  </a:cubicBezTo>
                  <a:cubicBezTo>
                    <a:pt x="381485" y="171979"/>
                    <a:pt x="380214" y="174420"/>
                    <a:pt x="379139" y="176958"/>
                  </a:cubicBezTo>
                  <a:cubicBezTo>
                    <a:pt x="377966" y="179594"/>
                    <a:pt x="376890" y="182327"/>
                    <a:pt x="375814" y="184963"/>
                  </a:cubicBezTo>
                  <a:cubicBezTo>
                    <a:pt x="390578" y="200388"/>
                    <a:pt x="399769" y="221279"/>
                    <a:pt x="399769" y="244221"/>
                  </a:cubicBezTo>
                  <a:cubicBezTo>
                    <a:pt x="399769" y="248419"/>
                    <a:pt x="399280" y="252519"/>
                    <a:pt x="398694" y="256522"/>
                  </a:cubicBezTo>
                  <a:cubicBezTo>
                    <a:pt x="380997" y="262965"/>
                    <a:pt x="365548" y="274192"/>
                    <a:pt x="354011" y="288738"/>
                  </a:cubicBezTo>
                  <a:cubicBezTo>
                    <a:pt x="352349" y="290788"/>
                    <a:pt x="350687" y="292838"/>
                    <a:pt x="349220" y="295084"/>
                  </a:cubicBezTo>
                  <a:cubicBezTo>
                    <a:pt x="347753" y="297231"/>
                    <a:pt x="346385" y="299574"/>
                    <a:pt x="345114" y="301917"/>
                  </a:cubicBezTo>
                  <a:cubicBezTo>
                    <a:pt x="340616" y="309727"/>
                    <a:pt x="337194" y="318318"/>
                    <a:pt x="334945" y="327300"/>
                  </a:cubicBezTo>
                  <a:cubicBezTo>
                    <a:pt x="328199" y="329057"/>
                    <a:pt x="321061" y="330033"/>
                    <a:pt x="313728" y="330033"/>
                  </a:cubicBezTo>
                  <a:cubicBezTo>
                    <a:pt x="298084" y="330033"/>
                    <a:pt x="283321" y="325738"/>
                    <a:pt x="270610" y="318318"/>
                  </a:cubicBezTo>
                  <a:cubicBezTo>
                    <a:pt x="268068" y="316854"/>
                    <a:pt x="265721" y="315292"/>
                    <a:pt x="263277" y="313535"/>
                  </a:cubicBezTo>
                  <a:cubicBezTo>
                    <a:pt x="260637" y="311582"/>
                    <a:pt x="258095" y="309532"/>
                    <a:pt x="255651" y="307287"/>
                  </a:cubicBezTo>
                  <a:cubicBezTo>
                    <a:pt x="254868" y="306603"/>
                    <a:pt x="253988" y="305822"/>
                    <a:pt x="253206" y="305139"/>
                  </a:cubicBezTo>
                  <a:cubicBezTo>
                    <a:pt x="251348" y="303186"/>
                    <a:pt x="249589" y="301234"/>
                    <a:pt x="247829" y="299184"/>
                  </a:cubicBezTo>
                  <a:cubicBezTo>
                    <a:pt x="246166" y="297231"/>
                    <a:pt x="244602" y="295084"/>
                    <a:pt x="243038" y="292936"/>
                  </a:cubicBezTo>
                  <a:cubicBezTo>
                    <a:pt x="233456" y="279073"/>
                    <a:pt x="227785" y="262282"/>
                    <a:pt x="227785" y="244221"/>
                  </a:cubicBezTo>
                  <a:cubicBezTo>
                    <a:pt x="227785" y="244123"/>
                    <a:pt x="227785" y="244026"/>
                    <a:pt x="227785" y="244026"/>
                  </a:cubicBezTo>
                  <a:cubicBezTo>
                    <a:pt x="227785" y="242952"/>
                    <a:pt x="227883" y="241976"/>
                    <a:pt x="227981" y="240999"/>
                  </a:cubicBezTo>
                  <a:cubicBezTo>
                    <a:pt x="228078" y="238461"/>
                    <a:pt x="228176" y="236021"/>
                    <a:pt x="228469" y="233580"/>
                  </a:cubicBezTo>
                  <a:cubicBezTo>
                    <a:pt x="228567" y="232799"/>
                    <a:pt x="228763" y="232018"/>
                    <a:pt x="228861" y="231139"/>
                  </a:cubicBezTo>
                  <a:cubicBezTo>
                    <a:pt x="229349" y="228308"/>
                    <a:pt x="229936" y="225380"/>
                    <a:pt x="230620" y="222646"/>
                  </a:cubicBezTo>
                  <a:cubicBezTo>
                    <a:pt x="230816" y="221865"/>
                    <a:pt x="231012" y="221182"/>
                    <a:pt x="231207" y="220498"/>
                  </a:cubicBezTo>
                  <a:cubicBezTo>
                    <a:pt x="235216" y="206636"/>
                    <a:pt x="242549" y="194237"/>
                    <a:pt x="252424" y="184182"/>
                  </a:cubicBezTo>
                  <a:cubicBezTo>
                    <a:pt x="255553" y="180960"/>
                    <a:pt x="258877" y="178129"/>
                    <a:pt x="262495" y="175493"/>
                  </a:cubicBezTo>
                  <a:cubicBezTo>
                    <a:pt x="265330" y="173346"/>
                    <a:pt x="268263" y="171393"/>
                    <a:pt x="271294" y="169636"/>
                  </a:cubicBezTo>
                  <a:cubicBezTo>
                    <a:pt x="283809" y="162509"/>
                    <a:pt x="298280" y="158409"/>
                    <a:pt x="313728" y="158409"/>
                  </a:cubicBezTo>
                  <a:cubicBezTo>
                    <a:pt x="322723" y="158409"/>
                    <a:pt x="331425" y="159776"/>
                    <a:pt x="339540" y="162314"/>
                  </a:cubicBezTo>
                  <a:cubicBezTo>
                    <a:pt x="340616" y="159873"/>
                    <a:pt x="341887" y="157530"/>
                    <a:pt x="343060" y="155187"/>
                  </a:cubicBezTo>
                  <a:cubicBezTo>
                    <a:pt x="344234" y="152747"/>
                    <a:pt x="345309" y="150306"/>
                    <a:pt x="346580" y="147963"/>
                  </a:cubicBezTo>
                  <a:cubicBezTo>
                    <a:pt x="384223" y="76112"/>
                    <a:pt x="452078" y="33352"/>
                    <a:pt x="527950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1" name="文本框 110"/>
            <p:cNvSpPr txBox="1"/>
            <p:nvPr>
              <p:custDataLst>
                <p:tags r:id="rId10"/>
              </p:custDataLst>
            </p:nvPr>
          </p:nvSpPr>
          <p:spPr>
            <a:xfrm>
              <a:off x="4430" y="4686"/>
              <a:ext cx="1559" cy="1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5" tIns="45712" rIns="91425" bIns="45712" anchor="ctr" anchorCtr="0"/>
            <a:lstStyle>
              <a:defPPr>
                <a:defRPr lang="zh-CN"/>
              </a:defPPr>
              <a:lvl1pPr lvl="0" defTabSz="913765">
                <a:lnSpc>
                  <a:spcPct val="130000"/>
                </a:lnSpc>
                <a:buSzPct val="25000"/>
                <a:defRPr sz="2000" b="1" spc="12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defTabSz="913765"/>
              <a:lvl3pPr defTabSz="913765"/>
              <a:lvl4pPr defTabSz="913765"/>
              <a:lvl5pPr defTabSz="913765"/>
              <a:lvl6pPr defTabSz="913765"/>
              <a:lvl7pPr defTabSz="913765"/>
              <a:lvl8pPr defTabSz="913765"/>
              <a:lvl9pPr defTabSz="913765"/>
            </a:lstStyle>
            <a:p>
              <a:r>
                <a:rPr lang="zh-CN" altLang="en-US" sz="16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为了不受伤，逃避不喜欢的东西</a:t>
              </a:r>
            </a:p>
          </p:txBody>
        </p:sp>
        <p:sp>
          <p:nvSpPr>
            <p:cNvPr id="112" name="文本框 111"/>
            <p:cNvSpPr txBox="1"/>
            <p:nvPr>
              <p:custDataLst>
                <p:tags r:id="rId11"/>
              </p:custDataLst>
            </p:nvPr>
          </p:nvSpPr>
          <p:spPr>
            <a:xfrm>
              <a:off x="4455" y="6093"/>
              <a:ext cx="155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5" tIns="45712" rIns="91425" bIns="45712" anchor="ctr" anchorCtr="0"/>
            <a:lstStyle>
              <a:defPPr>
                <a:defRPr lang="zh-CN"/>
              </a:defPPr>
              <a:lvl1pPr lvl="0" defTabSz="913765">
                <a:lnSpc>
                  <a:spcPct val="130000"/>
                </a:lnSpc>
                <a:buSzPct val="25000"/>
                <a:defRPr sz="2000" b="1" spc="12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defTabSz="913765"/>
              <a:lvl3pPr defTabSz="913765"/>
              <a:lvl4pPr defTabSz="913765"/>
              <a:lvl5pPr defTabSz="913765"/>
              <a:lvl6pPr defTabSz="913765"/>
              <a:lvl7pPr defTabSz="913765"/>
              <a:lvl8pPr defTabSz="913765"/>
              <a:lvl9pPr defTabSz="913765"/>
            </a:lstStyle>
            <a:p>
              <a:endPara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113" name="文本框 112"/>
          <p:cNvSpPr txBox="1"/>
          <p:nvPr/>
        </p:nvSpPr>
        <p:spPr>
          <a:xfrm>
            <a:off x="1703070" y="3409633"/>
            <a:ext cx="14351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健康模型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1703705" y="6149975"/>
            <a:ext cx="14351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疾病模型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617345" y="1644015"/>
            <a:ext cx="3672840" cy="4617720"/>
            <a:chOff x="2547" y="2589"/>
            <a:chExt cx="5784" cy="7272"/>
          </a:xfrm>
        </p:grpSpPr>
        <p:grpSp>
          <p:nvGrpSpPr>
            <p:cNvPr id="22" name="组合 21"/>
            <p:cNvGrpSpPr/>
            <p:nvPr/>
          </p:nvGrpSpPr>
          <p:grpSpPr>
            <a:xfrm>
              <a:off x="2547" y="2589"/>
              <a:ext cx="5784" cy="5784"/>
              <a:chOff x="1888" y="2258"/>
              <a:chExt cx="5784" cy="5784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1888" y="2258"/>
                <a:ext cx="5784" cy="5784"/>
              </a:xfrm>
              <a:prstGeom prst="ellipse">
                <a:avLst/>
              </a:prstGeom>
              <a:noFill/>
              <a:ln>
                <a:solidFill>
                  <a:srgbClr val="4DC3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000" y="4738"/>
                <a:ext cx="1548" cy="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latin typeface="楷体" panose="02010609060101010101" charset="-122"/>
                    <a:ea typeface="楷体" panose="02010609060101010101" charset="-122"/>
                  </a:rPr>
                  <a:t>关注圈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947" y="2295"/>
                <a:ext cx="1548" cy="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>
                    <a:latin typeface="楷体" panose="02010609060101010101" charset="-122"/>
                    <a:ea typeface="楷体" panose="02010609060101010101" charset="-122"/>
                  </a:rPr>
                  <a:t>关注圈</a:t>
                </a:r>
              </a:p>
            </p:txBody>
          </p:sp>
        </p:grpSp>
        <p:sp>
          <p:nvSpPr>
            <p:cNvPr id="3" name="椭圆 2"/>
            <p:cNvSpPr/>
            <p:nvPr/>
          </p:nvSpPr>
          <p:spPr>
            <a:xfrm>
              <a:off x="3142" y="3177"/>
              <a:ext cx="4534" cy="4534"/>
            </a:xfrm>
            <a:prstGeom prst="ellipse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上箭头 3"/>
            <p:cNvSpPr/>
            <p:nvPr/>
          </p:nvSpPr>
          <p:spPr>
            <a:xfrm>
              <a:off x="5060" y="3389"/>
              <a:ext cx="680" cy="102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上箭头 4"/>
            <p:cNvSpPr/>
            <p:nvPr/>
          </p:nvSpPr>
          <p:spPr>
            <a:xfrm rot="5400000">
              <a:off x="6653" y="4745"/>
              <a:ext cx="680" cy="102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上箭头 5"/>
            <p:cNvSpPr/>
            <p:nvPr/>
          </p:nvSpPr>
          <p:spPr>
            <a:xfrm rot="16200000">
              <a:off x="3597" y="4762"/>
              <a:ext cx="680" cy="102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上箭头 6"/>
            <p:cNvSpPr/>
            <p:nvPr/>
          </p:nvSpPr>
          <p:spPr>
            <a:xfrm rot="10800000">
              <a:off x="5060" y="6419"/>
              <a:ext cx="680" cy="102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94" y="5042"/>
              <a:ext cx="1554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影响圈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54" y="8701"/>
              <a:ext cx="5328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楷体" panose="02010609060101010101" charset="-122"/>
                  <a:ea typeface="楷体" panose="02010609060101010101" charset="-122"/>
                </a:rPr>
                <a:t>积极主动者的焦点</a:t>
              </a:r>
            </a:p>
            <a:p>
              <a:pPr algn="ctr"/>
              <a:r>
                <a:rPr lang="zh-CN" altLang="en-US">
                  <a:latin typeface="楷体" panose="02010609060101010101" charset="-122"/>
                  <a:ea typeface="楷体" panose="02010609060101010101" charset="-122"/>
                </a:rPr>
                <a:t>（积极能量扩大了影响圈）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42125" y="1528445"/>
            <a:ext cx="3688080" cy="4717415"/>
            <a:chOff x="10775" y="2407"/>
            <a:chExt cx="5808" cy="7429"/>
          </a:xfrm>
        </p:grpSpPr>
        <p:grpSp>
          <p:nvGrpSpPr>
            <p:cNvPr id="19" name="组合 18"/>
            <p:cNvGrpSpPr/>
            <p:nvPr/>
          </p:nvGrpSpPr>
          <p:grpSpPr>
            <a:xfrm>
              <a:off x="10775" y="2407"/>
              <a:ext cx="5784" cy="5784"/>
              <a:chOff x="10901" y="1926"/>
              <a:chExt cx="5784" cy="578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0901" y="1926"/>
                <a:ext cx="5784" cy="5784"/>
              </a:xfrm>
              <a:prstGeom prst="ellipse">
                <a:avLst/>
              </a:prstGeom>
              <a:noFill/>
              <a:ln>
                <a:solidFill>
                  <a:srgbClr val="4DC3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2367" y="3317"/>
                <a:ext cx="2771" cy="2771"/>
              </a:xfrm>
              <a:prstGeom prst="ellipse">
                <a:avLst/>
              </a:prstGeom>
              <a:blipFill rotWithShape="1">
                <a:blip r:embed="rId4"/>
                <a:tile tx="0" ty="0" sx="100000" sy="100000" flip="none" algn="tl"/>
              </a:blipFill>
              <a:ln>
                <a:solidFill>
                  <a:srgbClr val="4DC3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2973" y="4355"/>
                <a:ext cx="1554" cy="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</a:rPr>
                  <a:t>影响圈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12812" y="2791"/>
              <a:ext cx="1548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楷体" panose="02010609060101010101" charset="-122"/>
                  <a:ea typeface="楷体" panose="02010609060101010101" charset="-122"/>
                </a:rPr>
                <a:t>关注圈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255" y="8676"/>
              <a:ext cx="5328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楷体" panose="02010609060101010101" charset="-122"/>
                  <a:ea typeface="楷体" panose="02010609060101010101" charset="-122"/>
                </a:rPr>
                <a:t>消极被动者的焦点</a:t>
              </a:r>
            </a:p>
            <a:p>
              <a:pPr algn="ctr"/>
              <a:r>
                <a:rPr lang="zh-CN" altLang="en-US">
                  <a:latin typeface="楷体" panose="02010609060101010101" charset="-122"/>
                  <a:ea typeface="楷体" panose="02010609060101010101" charset="-122"/>
                </a:rPr>
                <a:t>（消极能量缩小了影响圈）</a:t>
              </a:r>
            </a:p>
          </p:txBody>
        </p:sp>
        <p:sp>
          <p:nvSpPr>
            <p:cNvPr id="12" name="上箭头 11"/>
            <p:cNvSpPr/>
            <p:nvPr/>
          </p:nvSpPr>
          <p:spPr>
            <a:xfrm rot="7320000">
              <a:off x="11728" y="3296"/>
              <a:ext cx="680" cy="1020"/>
            </a:xfrm>
            <a:prstGeom prst="upArrow">
              <a:avLst/>
            </a:prstGeom>
            <a:solidFill>
              <a:srgbClr val="319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上箭头 12"/>
            <p:cNvSpPr/>
            <p:nvPr/>
          </p:nvSpPr>
          <p:spPr>
            <a:xfrm rot="13080000">
              <a:off x="14803" y="3271"/>
              <a:ext cx="680" cy="1020"/>
            </a:xfrm>
            <a:prstGeom prst="upArrow">
              <a:avLst/>
            </a:prstGeom>
            <a:solidFill>
              <a:srgbClr val="319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上箭头 22"/>
            <p:cNvSpPr/>
            <p:nvPr/>
          </p:nvSpPr>
          <p:spPr>
            <a:xfrm rot="3300000">
              <a:off x="11878" y="6246"/>
              <a:ext cx="680" cy="1020"/>
            </a:xfrm>
            <a:prstGeom prst="upArrow">
              <a:avLst/>
            </a:prstGeom>
            <a:solidFill>
              <a:srgbClr val="319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上箭头 23"/>
            <p:cNvSpPr/>
            <p:nvPr/>
          </p:nvSpPr>
          <p:spPr>
            <a:xfrm rot="18420000">
              <a:off x="15003" y="6171"/>
              <a:ext cx="680" cy="1020"/>
            </a:xfrm>
            <a:prstGeom prst="upArrow">
              <a:avLst/>
            </a:prstGeom>
            <a:solidFill>
              <a:srgbClr val="319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4150995" y="765810"/>
            <a:ext cx="65525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5"/>
          <p:cNvSpPr txBox="1"/>
          <p:nvPr/>
        </p:nvSpPr>
        <p:spPr>
          <a:xfrm>
            <a:off x="220507" y="492135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心理管理——积极主动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1" name="椭圆 30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12" name="ïSḻíḍe"/>
          <p:cNvSpPr/>
          <p:nvPr/>
        </p:nvSpPr>
        <p:spPr>
          <a:xfrm>
            <a:off x="2149183" y="2006476"/>
            <a:ext cx="3537067" cy="3537067"/>
          </a:xfrm>
          <a:prstGeom prst="ellipse">
            <a:avLst/>
          </a:prstGeom>
          <a:blipFill>
            <a:blip r:embed="rId4"/>
            <a:srcRect/>
            <a:stretch>
              <a:fillRect l="-25266" r="-2508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latin typeface="微软雅黑" panose="020B0503020204020204" charset="-122"/>
              <a:ea typeface="思源黑体 CN Light"/>
              <a:sym typeface="微软雅黑" panose="020B0503020204020204" charset="-122"/>
            </a:endParaRPr>
          </a:p>
        </p:txBody>
      </p:sp>
      <p:sp>
        <p:nvSpPr>
          <p:cNvPr id="13" name="ïśliḋe"/>
          <p:cNvSpPr/>
          <p:nvPr/>
        </p:nvSpPr>
        <p:spPr>
          <a:xfrm>
            <a:off x="1234440" y="2868037"/>
            <a:ext cx="1775847" cy="1775848"/>
          </a:xfrm>
          <a:prstGeom prst="ellipse">
            <a:avLst/>
          </a:prstGeom>
          <a:solidFill>
            <a:srgbClr val="42BA9D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defTabSz="914400"/>
            <a:r>
              <a:rPr lang="zh-CN" altLang="en-US" sz="2800" b="1" dirty="0">
                <a:solidFill>
                  <a:schemeClr val="lt1"/>
                </a:solidFill>
                <a:latin typeface="楷体" panose="02010609060101010101" charset="-122"/>
                <a:ea typeface="楷体" panose="02010609060101010101" charset="-122"/>
                <a:cs typeface="Open Sans" panose="020B0606030504020204" charset="0"/>
                <a:sym typeface="微软雅黑" panose="020B0503020204020204" charset="-122"/>
              </a:rPr>
              <a:t>行为管理</a:t>
            </a:r>
          </a:p>
        </p:txBody>
      </p:sp>
      <p:grpSp>
        <p:nvGrpSpPr>
          <p:cNvPr id="30" name="iSḷiďe"/>
          <p:cNvGrpSpPr/>
          <p:nvPr/>
        </p:nvGrpSpPr>
        <p:grpSpPr>
          <a:xfrm>
            <a:off x="5572349" y="1825413"/>
            <a:ext cx="637540" cy="637540"/>
            <a:chOff x="5525871" y="1530770"/>
            <a:chExt cx="712143" cy="712143"/>
          </a:xfrm>
          <a:solidFill>
            <a:srgbClr val="42BA9D"/>
          </a:solidFill>
        </p:grpSpPr>
        <p:sp>
          <p:nvSpPr>
            <p:cNvPr id="31" name="ï$1îḑé"/>
            <p:cNvSpPr/>
            <p:nvPr/>
          </p:nvSpPr>
          <p:spPr>
            <a:xfrm>
              <a:off x="5525871" y="1530770"/>
              <a:ext cx="712143" cy="7121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lt1"/>
                </a:solidFill>
                <a:latin typeface="微软雅黑" panose="020B0503020204020204" charset="-122"/>
                <a:ea typeface="思源黑体 CN Light"/>
                <a:sym typeface="微软雅黑" panose="020B0503020204020204" charset="-122"/>
              </a:endParaRPr>
            </a:p>
          </p:txBody>
        </p:sp>
        <p:sp>
          <p:nvSpPr>
            <p:cNvPr id="32" name="ísľiḓê"/>
            <p:cNvSpPr/>
            <p:nvPr/>
          </p:nvSpPr>
          <p:spPr bwMode="auto">
            <a:xfrm>
              <a:off x="5657323" y="1700939"/>
              <a:ext cx="449235" cy="371799"/>
            </a:xfrm>
            <a:custGeom>
              <a:avLst/>
              <a:gdLst>
                <a:gd name="connsiteX0" fmla="*/ 488377 w 603999"/>
                <a:gd name="connsiteY0" fmla="*/ 147764 h 499886"/>
                <a:gd name="connsiteX1" fmla="*/ 594016 w 603999"/>
                <a:gd name="connsiteY1" fmla="*/ 147764 h 499886"/>
                <a:gd name="connsiteX2" fmla="*/ 600471 w 603999"/>
                <a:gd name="connsiteY2" fmla="*/ 154209 h 499886"/>
                <a:gd name="connsiteX3" fmla="*/ 600471 w 603999"/>
                <a:gd name="connsiteY3" fmla="*/ 493246 h 499886"/>
                <a:gd name="connsiteX4" fmla="*/ 594016 w 603999"/>
                <a:gd name="connsiteY4" fmla="*/ 499886 h 499886"/>
                <a:gd name="connsiteX5" fmla="*/ 488377 w 603999"/>
                <a:gd name="connsiteY5" fmla="*/ 499886 h 499886"/>
                <a:gd name="connsiteX6" fmla="*/ 481921 w 603999"/>
                <a:gd name="connsiteY6" fmla="*/ 493246 h 499886"/>
                <a:gd name="connsiteX7" fmla="*/ 481921 w 603999"/>
                <a:gd name="connsiteY7" fmla="*/ 154209 h 499886"/>
                <a:gd name="connsiteX8" fmla="*/ 488377 w 603999"/>
                <a:gd name="connsiteY8" fmla="*/ 147764 h 499886"/>
                <a:gd name="connsiteX9" fmla="*/ 214995 w 603999"/>
                <a:gd name="connsiteY9" fmla="*/ 129814 h 499886"/>
                <a:gd name="connsiteX10" fmla="*/ 212257 w 603999"/>
                <a:gd name="connsiteY10" fmla="*/ 142313 h 499886"/>
                <a:gd name="connsiteX11" fmla="*/ 198958 w 603999"/>
                <a:gd name="connsiteY11" fmla="*/ 196994 h 499886"/>
                <a:gd name="connsiteX12" fmla="*/ 173535 w 603999"/>
                <a:gd name="connsiteY12" fmla="*/ 287803 h 499886"/>
                <a:gd name="connsiteX13" fmla="*/ 259584 w 603999"/>
                <a:gd name="connsiteY13" fmla="*/ 287803 h 499886"/>
                <a:gd name="connsiteX14" fmla="*/ 232987 w 603999"/>
                <a:gd name="connsiteY14" fmla="*/ 196994 h 499886"/>
                <a:gd name="connsiteX15" fmla="*/ 214995 w 603999"/>
                <a:gd name="connsiteY15" fmla="*/ 129814 h 499886"/>
                <a:gd name="connsiteX16" fmla="*/ 149676 w 603999"/>
                <a:gd name="connsiteY16" fmla="*/ 19476 h 499886"/>
                <a:gd name="connsiteX17" fmla="*/ 288528 w 603999"/>
                <a:gd name="connsiteY17" fmla="*/ 19476 h 499886"/>
                <a:gd name="connsiteX18" fmla="*/ 294786 w 603999"/>
                <a:gd name="connsiteY18" fmla="*/ 23968 h 499886"/>
                <a:gd name="connsiteX19" fmla="*/ 439700 w 603999"/>
                <a:gd name="connsiteY19" fmla="*/ 490512 h 499886"/>
                <a:gd name="connsiteX20" fmla="*/ 440287 w 603999"/>
                <a:gd name="connsiteY20" fmla="*/ 493246 h 499886"/>
                <a:gd name="connsiteX21" fmla="*/ 433638 w 603999"/>
                <a:gd name="connsiteY21" fmla="*/ 499886 h 499886"/>
                <a:gd name="connsiteX22" fmla="*/ 319818 w 603999"/>
                <a:gd name="connsiteY22" fmla="*/ 499886 h 499886"/>
                <a:gd name="connsiteX23" fmla="*/ 313560 w 603999"/>
                <a:gd name="connsiteY23" fmla="*/ 495199 h 499886"/>
                <a:gd name="connsiteX24" fmla="*/ 278749 w 603999"/>
                <a:gd name="connsiteY24" fmla="*/ 379784 h 499886"/>
                <a:gd name="connsiteX25" fmla="*/ 154565 w 603999"/>
                <a:gd name="connsiteY25" fmla="*/ 379784 h 499886"/>
                <a:gd name="connsiteX26" fmla="*/ 122492 w 603999"/>
                <a:gd name="connsiteY26" fmla="*/ 495004 h 499886"/>
                <a:gd name="connsiteX27" fmla="*/ 116234 w 603999"/>
                <a:gd name="connsiteY27" fmla="*/ 499886 h 499886"/>
                <a:gd name="connsiteX28" fmla="*/ 6522 w 603999"/>
                <a:gd name="connsiteY28" fmla="*/ 499886 h 499886"/>
                <a:gd name="connsiteX29" fmla="*/ 1437 w 603999"/>
                <a:gd name="connsiteY29" fmla="*/ 497152 h 499886"/>
                <a:gd name="connsiteX30" fmla="*/ 263 w 603999"/>
                <a:gd name="connsiteY30" fmla="*/ 491489 h 499886"/>
                <a:gd name="connsiteX31" fmla="*/ 143418 w 603999"/>
                <a:gd name="connsiteY31" fmla="*/ 23968 h 499886"/>
                <a:gd name="connsiteX32" fmla="*/ 149676 w 603999"/>
                <a:gd name="connsiteY32" fmla="*/ 19476 h 499886"/>
                <a:gd name="connsiteX33" fmla="*/ 541212 w 603999"/>
                <a:gd name="connsiteY33" fmla="*/ 0 h 499886"/>
                <a:gd name="connsiteX34" fmla="*/ 603999 w 603999"/>
                <a:gd name="connsiteY34" fmla="*/ 59753 h 499886"/>
                <a:gd name="connsiteX35" fmla="*/ 540430 w 603999"/>
                <a:gd name="connsiteY35" fmla="*/ 119115 h 499886"/>
                <a:gd name="connsiteX36" fmla="*/ 495051 w 603999"/>
                <a:gd name="connsiteY36" fmla="*/ 101150 h 499886"/>
                <a:gd name="connsiteX37" fmla="*/ 479207 w 603999"/>
                <a:gd name="connsiteY37" fmla="*/ 59948 h 499886"/>
                <a:gd name="connsiteX38" fmla="*/ 495051 w 603999"/>
                <a:gd name="connsiteY38" fmla="*/ 17965 h 499886"/>
                <a:gd name="connsiteX39" fmla="*/ 541212 w 603999"/>
                <a:gd name="connsiteY39" fmla="*/ 0 h 49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3999" h="499886">
                  <a:moveTo>
                    <a:pt x="488377" y="147764"/>
                  </a:moveTo>
                  <a:lnTo>
                    <a:pt x="594016" y="147764"/>
                  </a:lnTo>
                  <a:cubicBezTo>
                    <a:pt x="597537" y="147764"/>
                    <a:pt x="600471" y="150694"/>
                    <a:pt x="600471" y="154209"/>
                  </a:cubicBezTo>
                  <a:lnTo>
                    <a:pt x="600471" y="493246"/>
                  </a:lnTo>
                  <a:cubicBezTo>
                    <a:pt x="600471" y="496957"/>
                    <a:pt x="597537" y="499886"/>
                    <a:pt x="594016" y="499886"/>
                  </a:cubicBezTo>
                  <a:lnTo>
                    <a:pt x="488377" y="499886"/>
                  </a:lnTo>
                  <a:cubicBezTo>
                    <a:pt x="484856" y="499886"/>
                    <a:pt x="481921" y="496957"/>
                    <a:pt x="481921" y="493246"/>
                  </a:cubicBezTo>
                  <a:lnTo>
                    <a:pt x="481921" y="154209"/>
                  </a:lnTo>
                  <a:cubicBezTo>
                    <a:pt x="481921" y="150694"/>
                    <a:pt x="484856" y="147764"/>
                    <a:pt x="488377" y="147764"/>
                  </a:cubicBezTo>
                  <a:close/>
                  <a:moveTo>
                    <a:pt x="214995" y="129814"/>
                  </a:moveTo>
                  <a:cubicBezTo>
                    <a:pt x="214017" y="133915"/>
                    <a:pt x="213235" y="138016"/>
                    <a:pt x="212257" y="142313"/>
                  </a:cubicBezTo>
                  <a:cubicBezTo>
                    <a:pt x="207954" y="161060"/>
                    <a:pt x="203652" y="180589"/>
                    <a:pt x="198958" y="196994"/>
                  </a:cubicBezTo>
                  <a:lnTo>
                    <a:pt x="173535" y="287803"/>
                  </a:lnTo>
                  <a:lnTo>
                    <a:pt x="259584" y="287803"/>
                  </a:lnTo>
                  <a:lnTo>
                    <a:pt x="232987" y="196994"/>
                  </a:lnTo>
                  <a:cubicBezTo>
                    <a:pt x="226729" y="176488"/>
                    <a:pt x="220666" y="152273"/>
                    <a:pt x="214995" y="129814"/>
                  </a:cubicBezTo>
                  <a:close/>
                  <a:moveTo>
                    <a:pt x="149676" y="19476"/>
                  </a:moveTo>
                  <a:lnTo>
                    <a:pt x="288528" y="19476"/>
                  </a:lnTo>
                  <a:cubicBezTo>
                    <a:pt x="291461" y="19476"/>
                    <a:pt x="293808" y="21234"/>
                    <a:pt x="294786" y="23968"/>
                  </a:cubicBezTo>
                  <a:lnTo>
                    <a:pt x="439700" y="490512"/>
                  </a:lnTo>
                  <a:cubicBezTo>
                    <a:pt x="440091" y="491489"/>
                    <a:pt x="440287" y="492270"/>
                    <a:pt x="440287" y="493246"/>
                  </a:cubicBezTo>
                  <a:cubicBezTo>
                    <a:pt x="440287" y="496957"/>
                    <a:pt x="437353" y="499886"/>
                    <a:pt x="433638" y="499886"/>
                  </a:cubicBezTo>
                  <a:lnTo>
                    <a:pt x="319818" y="499886"/>
                  </a:lnTo>
                  <a:cubicBezTo>
                    <a:pt x="316885" y="499886"/>
                    <a:pt x="314342" y="497933"/>
                    <a:pt x="313560" y="495199"/>
                  </a:cubicBezTo>
                  <a:lnTo>
                    <a:pt x="278749" y="379784"/>
                  </a:lnTo>
                  <a:lnTo>
                    <a:pt x="154565" y="379784"/>
                  </a:lnTo>
                  <a:lnTo>
                    <a:pt x="122492" y="495004"/>
                  </a:lnTo>
                  <a:cubicBezTo>
                    <a:pt x="121710" y="497933"/>
                    <a:pt x="119168" y="499886"/>
                    <a:pt x="116234" y="499886"/>
                  </a:cubicBezTo>
                  <a:lnTo>
                    <a:pt x="6522" y="499886"/>
                  </a:lnTo>
                  <a:cubicBezTo>
                    <a:pt x="4566" y="499886"/>
                    <a:pt x="2610" y="498910"/>
                    <a:pt x="1437" y="497152"/>
                  </a:cubicBezTo>
                  <a:cubicBezTo>
                    <a:pt x="68" y="495590"/>
                    <a:pt x="-323" y="493442"/>
                    <a:pt x="263" y="491489"/>
                  </a:cubicBezTo>
                  <a:lnTo>
                    <a:pt x="143418" y="23968"/>
                  </a:lnTo>
                  <a:cubicBezTo>
                    <a:pt x="144200" y="21234"/>
                    <a:pt x="146742" y="19476"/>
                    <a:pt x="149676" y="19476"/>
                  </a:cubicBezTo>
                  <a:close/>
                  <a:moveTo>
                    <a:pt x="541212" y="0"/>
                  </a:moveTo>
                  <a:cubicBezTo>
                    <a:pt x="577398" y="0"/>
                    <a:pt x="603217" y="24604"/>
                    <a:pt x="603999" y="59753"/>
                  </a:cubicBezTo>
                  <a:cubicBezTo>
                    <a:pt x="603999" y="94316"/>
                    <a:pt x="577398" y="119115"/>
                    <a:pt x="540430" y="119115"/>
                  </a:cubicBezTo>
                  <a:cubicBezTo>
                    <a:pt x="522630" y="119115"/>
                    <a:pt x="506396" y="112867"/>
                    <a:pt x="495051" y="101150"/>
                  </a:cubicBezTo>
                  <a:cubicBezTo>
                    <a:pt x="484489" y="90410"/>
                    <a:pt x="478816" y="75765"/>
                    <a:pt x="479207" y="59948"/>
                  </a:cubicBezTo>
                  <a:cubicBezTo>
                    <a:pt x="478816" y="43741"/>
                    <a:pt x="484489" y="28900"/>
                    <a:pt x="495051" y="17965"/>
                  </a:cubicBezTo>
                  <a:cubicBezTo>
                    <a:pt x="506396" y="6444"/>
                    <a:pt x="522826" y="0"/>
                    <a:pt x="5412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思源黑体 CN Light"/>
                <a:sym typeface="微软雅黑" panose="020B0503020204020204" charset="-122"/>
              </a:endParaRPr>
            </a:p>
          </p:txBody>
        </p:sp>
      </p:grpSp>
      <p:grpSp>
        <p:nvGrpSpPr>
          <p:cNvPr id="33" name="íŝľiḓé"/>
          <p:cNvGrpSpPr/>
          <p:nvPr/>
        </p:nvGrpSpPr>
        <p:grpSpPr>
          <a:xfrm>
            <a:off x="6365095" y="3446988"/>
            <a:ext cx="637540" cy="637540"/>
            <a:chOff x="6411382" y="3308649"/>
            <a:chExt cx="712143" cy="712143"/>
          </a:xfrm>
          <a:solidFill>
            <a:srgbClr val="42BA9D"/>
          </a:solidFill>
        </p:grpSpPr>
        <p:sp>
          <p:nvSpPr>
            <p:cNvPr id="34" name="ïṡľïde"/>
            <p:cNvSpPr/>
            <p:nvPr/>
          </p:nvSpPr>
          <p:spPr>
            <a:xfrm>
              <a:off x="6411382" y="3308649"/>
              <a:ext cx="712143" cy="7121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lt1"/>
                </a:solidFill>
                <a:latin typeface="微软雅黑" panose="020B0503020204020204" charset="-122"/>
                <a:ea typeface="思源黑体 CN Light"/>
                <a:sym typeface="微软雅黑" panose="020B0503020204020204" charset="-122"/>
              </a:endParaRPr>
            </a:p>
          </p:txBody>
        </p:sp>
        <p:sp>
          <p:nvSpPr>
            <p:cNvPr id="35" name="íślíďè"/>
            <p:cNvSpPr/>
            <p:nvPr/>
          </p:nvSpPr>
          <p:spPr bwMode="auto">
            <a:xfrm>
              <a:off x="6523315" y="3428602"/>
              <a:ext cx="469422" cy="468763"/>
            </a:xfrm>
            <a:custGeom>
              <a:avLst/>
              <a:gdLst>
                <a:gd name="connsiteX0" fmla="*/ 161803 w 607614"/>
                <a:gd name="connsiteY0" fmla="*/ 384526 h 606761"/>
                <a:gd name="connsiteX1" fmla="*/ 268889 w 607614"/>
                <a:gd name="connsiteY1" fmla="*/ 384526 h 606761"/>
                <a:gd name="connsiteX2" fmla="*/ 313699 w 607614"/>
                <a:gd name="connsiteY2" fmla="*/ 449009 h 606761"/>
                <a:gd name="connsiteX3" fmla="*/ 323572 w 607614"/>
                <a:gd name="connsiteY3" fmla="*/ 452802 h 606761"/>
                <a:gd name="connsiteX4" fmla="*/ 333445 w 607614"/>
                <a:gd name="connsiteY4" fmla="*/ 449009 h 606761"/>
                <a:gd name="connsiteX5" fmla="*/ 378254 w 607614"/>
                <a:gd name="connsiteY5" fmla="*/ 384526 h 606761"/>
                <a:gd name="connsiteX6" fmla="*/ 425342 w 607614"/>
                <a:gd name="connsiteY6" fmla="*/ 384526 h 606761"/>
                <a:gd name="connsiteX7" fmla="*/ 425342 w 607614"/>
                <a:gd name="connsiteY7" fmla="*/ 464940 h 606761"/>
                <a:gd name="connsiteX8" fmla="*/ 161803 w 607614"/>
                <a:gd name="connsiteY8" fmla="*/ 464940 h 606761"/>
                <a:gd name="connsiteX9" fmla="*/ 161803 w 607614"/>
                <a:gd name="connsiteY9" fmla="*/ 282911 h 606761"/>
                <a:gd name="connsiteX10" fmla="*/ 233964 w 607614"/>
                <a:gd name="connsiteY10" fmla="*/ 282911 h 606761"/>
                <a:gd name="connsiteX11" fmla="*/ 235484 w 607614"/>
                <a:gd name="connsiteY11" fmla="*/ 291253 h 606761"/>
                <a:gd name="connsiteX12" fmla="*/ 259031 w 607614"/>
                <a:gd name="connsiteY12" fmla="*/ 364056 h 606761"/>
                <a:gd name="connsiteX13" fmla="*/ 161803 w 607614"/>
                <a:gd name="connsiteY13" fmla="*/ 364056 h 606761"/>
                <a:gd name="connsiteX14" fmla="*/ 323545 w 607614"/>
                <a:gd name="connsiteY14" fmla="*/ 203271 h 606761"/>
                <a:gd name="connsiteX15" fmla="*/ 276432 w 607614"/>
                <a:gd name="connsiteY15" fmla="*/ 250310 h 606761"/>
                <a:gd name="connsiteX16" fmla="*/ 323545 w 607614"/>
                <a:gd name="connsiteY16" fmla="*/ 297349 h 606761"/>
                <a:gd name="connsiteX17" fmla="*/ 370658 w 607614"/>
                <a:gd name="connsiteY17" fmla="*/ 250310 h 606761"/>
                <a:gd name="connsiteX18" fmla="*/ 323545 w 607614"/>
                <a:gd name="connsiteY18" fmla="*/ 203271 h 606761"/>
                <a:gd name="connsiteX19" fmla="*/ 323545 w 607614"/>
                <a:gd name="connsiteY19" fmla="*/ 182028 h 606761"/>
                <a:gd name="connsiteX20" fmla="*/ 394215 w 607614"/>
                <a:gd name="connsiteY20" fmla="*/ 241206 h 606761"/>
                <a:gd name="connsiteX21" fmla="*/ 391936 w 607614"/>
                <a:gd name="connsiteY21" fmla="*/ 286728 h 606761"/>
                <a:gd name="connsiteX22" fmla="*/ 323545 w 607614"/>
                <a:gd name="connsiteY22" fmla="*/ 429362 h 606761"/>
                <a:gd name="connsiteX23" fmla="*/ 255155 w 607614"/>
                <a:gd name="connsiteY23" fmla="*/ 286728 h 606761"/>
                <a:gd name="connsiteX24" fmla="*/ 252875 w 607614"/>
                <a:gd name="connsiteY24" fmla="*/ 273071 h 606761"/>
                <a:gd name="connsiteX25" fmla="*/ 252875 w 607614"/>
                <a:gd name="connsiteY25" fmla="*/ 241206 h 606761"/>
                <a:gd name="connsiteX26" fmla="*/ 323545 w 607614"/>
                <a:gd name="connsiteY26" fmla="*/ 182028 h 606761"/>
                <a:gd name="connsiteX27" fmla="*/ 323554 w 607614"/>
                <a:gd name="connsiteY27" fmla="*/ 161550 h 606761"/>
                <a:gd name="connsiteX28" fmla="*/ 233172 w 607614"/>
                <a:gd name="connsiteY28" fmla="*/ 238912 h 606761"/>
                <a:gd name="connsiteX29" fmla="*/ 231653 w 607614"/>
                <a:gd name="connsiteY29" fmla="*/ 263183 h 606761"/>
                <a:gd name="connsiteX30" fmla="*/ 161777 w 607614"/>
                <a:gd name="connsiteY30" fmla="*/ 263183 h 606761"/>
                <a:gd name="connsiteX31" fmla="*/ 161777 w 607614"/>
                <a:gd name="connsiteY31" fmla="*/ 232845 h 606761"/>
                <a:gd name="connsiteX32" fmla="*/ 151904 w 607614"/>
                <a:gd name="connsiteY32" fmla="*/ 222226 h 606761"/>
                <a:gd name="connsiteX33" fmla="*/ 142030 w 607614"/>
                <a:gd name="connsiteY33" fmla="*/ 232845 h 606761"/>
                <a:gd name="connsiteX34" fmla="*/ 142030 w 607614"/>
                <a:gd name="connsiteY34" fmla="*/ 263183 h 606761"/>
                <a:gd name="connsiteX35" fmla="*/ 91142 w 607614"/>
                <a:gd name="connsiteY35" fmla="*/ 263183 h 606761"/>
                <a:gd name="connsiteX36" fmla="*/ 81268 w 607614"/>
                <a:gd name="connsiteY36" fmla="*/ 273042 h 606761"/>
                <a:gd name="connsiteX37" fmla="*/ 91142 w 607614"/>
                <a:gd name="connsiteY37" fmla="*/ 282902 h 606761"/>
                <a:gd name="connsiteX38" fmla="*/ 142030 w 607614"/>
                <a:gd name="connsiteY38" fmla="*/ 282902 h 606761"/>
                <a:gd name="connsiteX39" fmla="*/ 142030 w 607614"/>
                <a:gd name="connsiteY39" fmla="*/ 364057 h 606761"/>
                <a:gd name="connsiteX40" fmla="*/ 91142 w 607614"/>
                <a:gd name="connsiteY40" fmla="*/ 364057 h 606761"/>
                <a:gd name="connsiteX41" fmla="*/ 81268 w 607614"/>
                <a:gd name="connsiteY41" fmla="*/ 373916 h 606761"/>
                <a:gd name="connsiteX42" fmla="*/ 91142 w 607614"/>
                <a:gd name="connsiteY42" fmla="*/ 384535 h 606761"/>
                <a:gd name="connsiteX43" fmla="*/ 142030 w 607614"/>
                <a:gd name="connsiteY43" fmla="*/ 384535 h 606761"/>
                <a:gd name="connsiteX44" fmla="*/ 142030 w 607614"/>
                <a:gd name="connsiteY44" fmla="*/ 464931 h 606761"/>
                <a:gd name="connsiteX45" fmla="*/ 91142 w 607614"/>
                <a:gd name="connsiteY45" fmla="*/ 464931 h 606761"/>
                <a:gd name="connsiteX46" fmla="*/ 81268 w 607614"/>
                <a:gd name="connsiteY46" fmla="*/ 475549 h 606761"/>
                <a:gd name="connsiteX47" fmla="*/ 91142 w 607614"/>
                <a:gd name="connsiteY47" fmla="*/ 485409 h 606761"/>
                <a:gd name="connsiteX48" fmla="*/ 142030 w 607614"/>
                <a:gd name="connsiteY48" fmla="*/ 485409 h 606761"/>
                <a:gd name="connsiteX49" fmla="*/ 142030 w 607614"/>
                <a:gd name="connsiteY49" fmla="*/ 515747 h 606761"/>
                <a:gd name="connsiteX50" fmla="*/ 151904 w 607614"/>
                <a:gd name="connsiteY50" fmla="*/ 525607 h 606761"/>
                <a:gd name="connsiteX51" fmla="*/ 161777 w 607614"/>
                <a:gd name="connsiteY51" fmla="*/ 515747 h 606761"/>
                <a:gd name="connsiteX52" fmla="*/ 161777 w 607614"/>
                <a:gd name="connsiteY52" fmla="*/ 485409 h 606761"/>
                <a:gd name="connsiteX53" fmla="*/ 425330 w 607614"/>
                <a:gd name="connsiteY53" fmla="*/ 485409 h 606761"/>
                <a:gd name="connsiteX54" fmla="*/ 425330 w 607614"/>
                <a:gd name="connsiteY54" fmla="*/ 525607 h 606761"/>
                <a:gd name="connsiteX55" fmla="*/ 435204 w 607614"/>
                <a:gd name="connsiteY55" fmla="*/ 536225 h 606761"/>
                <a:gd name="connsiteX56" fmla="*/ 445837 w 607614"/>
                <a:gd name="connsiteY56" fmla="*/ 525607 h 606761"/>
                <a:gd name="connsiteX57" fmla="*/ 445837 w 607614"/>
                <a:gd name="connsiteY57" fmla="*/ 485409 h 606761"/>
                <a:gd name="connsiteX58" fmla="*/ 516472 w 607614"/>
                <a:gd name="connsiteY58" fmla="*/ 485409 h 606761"/>
                <a:gd name="connsiteX59" fmla="*/ 526346 w 607614"/>
                <a:gd name="connsiteY59" fmla="*/ 475549 h 606761"/>
                <a:gd name="connsiteX60" fmla="*/ 516472 w 607614"/>
                <a:gd name="connsiteY60" fmla="*/ 464931 h 606761"/>
                <a:gd name="connsiteX61" fmla="*/ 445837 w 607614"/>
                <a:gd name="connsiteY61" fmla="*/ 464931 h 606761"/>
                <a:gd name="connsiteX62" fmla="*/ 445837 w 607614"/>
                <a:gd name="connsiteY62" fmla="*/ 384535 h 606761"/>
                <a:gd name="connsiteX63" fmla="*/ 516472 w 607614"/>
                <a:gd name="connsiteY63" fmla="*/ 384535 h 606761"/>
                <a:gd name="connsiteX64" fmla="*/ 526346 w 607614"/>
                <a:gd name="connsiteY64" fmla="*/ 373916 h 606761"/>
                <a:gd name="connsiteX65" fmla="*/ 516472 w 607614"/>
                <a:gd name="connsiteY65" fmla="*/ 364057 h 606761"/>
                <a:gd name="connsiteX66" fmla="*/ 445837 w 607614"/>
                <a:gd name="connsiteY66" fmla="*/ 364057 h 606761"/>
                <a:gd name="connsiteX67" fmla="*/ 445837 w 607614"/>
                <a:gd name="connsiteY67" fmla="*/ 333719 h 606761"/>
                <a:gd name="connsiteX68" fmla="*/ 435204 w 607614"/>
                <a:gd name="connsiteY68" fmla="*/ 323859 h 606761"/>
                <a:gd name="connsiteX69" fmla="*/ 425330 w 607614"/>
                <a:gd name="connsiteY69" fmla="*/ 333719 h 606761"/>
                <a:gd name="connsiteX70" fmla="*/ 425330 w 607614"/>
                <a:gd name="connsiteY70" fmla="*/ 364057 h 606761"/>
                <a:gd name="connsiteX71" fmla="*/ 388113 w 607614"/>
                <a:gd name="connsiteY71" fmla="*/ 364057 h 606761"/>
                <a:gd name="connsiteX72" fmla="*/ 411659 w 607614"/>
                <a:gd name="connsiteY72" fmla="*/ 291245 h 606761"/>
                <a:gd name="connsiteX73" fmla="*/ 413178 w 607614"/>
                <a:gd name="connsiteY73" fmla="*/ 282902 h 606761"/>
                <a:gd name="connsiteX74" fmla="*/ 516472 w 607614"/>
                <a:gd name="connsiteY74" fmla="*/ 282902 h 606761"/>
                <a:gd name="connsiteX75" fmla="*/ 526346 w 607614"/>
                <a:gd name="connsiteY75" fmla="*/ 273042 h 606761"/>
                <a:gd name="connsiteX76" fmla="*/ 516472 w 607614"/>
                <a:gd name="connsiteY76" fmla="*/ 263183 h 606761"/>
                <a:gd name="connsiteX77" fmla="*/ 414697 w 607614"/>
                <a:gd name="connsiteY77" fmla="*/ 263183 h 606761"/>
                <a:gd name="connsiteX78" fmla="*/ 413937 w 607614"/>
                <a:gd name="connsiteY78" fmla="*/ 238912 h 606761"/>
                <a:gd name="connsiteX79" fmla="*/ 323554 w 607614"/>
                <a:gd name="connsiteY79" fmla="*/ 161550 h 606761"/>
                <a:gd name="connsiteX80" fmla="*/ 252986 w 607614"/>
                <a:gd name="connsiteY80" fmla="*/ 50814 h 606761"/>
                <a:gd name="connsiteX81" fmla="*/ 233239 w 607614"/>
                <a:gd name="connsiteY81" fmla="*/ 70531 h 606761"/>
                <a:gd name="connsiteX82" fmla="*/ 252986 w 607614"/>
                <a:gd name="connsiteY82" fmla="*/ 91007 h 606761"/>
                <a:gd name="connsiteX83" fmla="*/ 273492 w 607614"/>
                <a:gd name="connsiteY83" fmla="*/ 70531 h 606761"/>
                <a:gd name="connsiteX84" fmla="*/ 252986 w 607614"/>
                <a:gd name="connsiteY84" fmla="*/ 50814 h 606761"/>
                <a:gd name="connsiteX85" fmla="*/ 161728 w 607614"/>
                <a:gd name="connsiteY85" fmla="*/ 50814 h 606761"/>
                <a:gd name="connsiteX86" fmla="*/ 141981 w 607614"/>
                <a:gd name="connsiteY86" fmla="*/ 70531 h 606761"/>
                <a:gd name="connsiteX87" fmla="*/ 161728 w 607614"/>
                <a:gd name="connsiteY87" fmla="*/ 91007 h 606761"/>
                <a:gd name="connsiteX88" fmla="*/ 182234 w 607614"/>
                <a:gd name="connsiteY88" fmla="*/ 70531 h 606761"/>
                <a:gd name="connsiteX89" fmla="*/ 161728 w 607614"/>
                <a:gd name="connsiteY89" fmla="*/ 50814 h 606761"/>
                <a:gd name="connsiteX90" fmla="*/ 70592 w 607614"/>
                <a:gd name="connsiteY90" fmla="*/ 50814 h 606761"/>
                <a:gd name="connsiteX91" fmla="*/ 50845 w 607614"/>
                <a:gd name="connsiteY91" fmla="*/ 70531 h 606761"/>
                <a:gd name="connsiteX92" fmla="*/ 70592 w 607614"/>
                <a:gd name="connsiteY92" fmla="*/ 91007 h 606761"/>
                <a:gd name="connsiteX93" fmla="*/ 91098 w 607614"/>
                <a:gd name="connsiteY93" fmla="*/ 70531 h 606761"/>
                <a:gd name="connsiteX94" fmla="*/ 70592 w 607614"/>
                <a:gd name="connsiteY94" fmla="*/ 50814 h 606761"/>
                <a:gd name="connsiteX95" fmla="*/ 252986 w 607614"/>
                <a:gd name="connsiteY95" fmla="*/ 30338 h 606761"/>
                <a:gd name="connsiteX96" fmla="*/ 293999 w 607614"/>
                <a:gd name="connsiteY96" fmla="*/ 70531 h 606761"/>
                <a:gd name="connsiteX97" fmla="*/ 252986 w 607614"/>
                <a:gd name="connsiteY97" fmla="*/ 111483 h 606761"/>
                <a:gd name="connsiteX98" fmla="*/ 212732 w 607614"/>
                <a:gd name="connsiteY98" fmla="*/ 70531 h 606761"/>
                <a:gd name="connsiteX99" fmla="*/ 252986 w 607614"/>
                <a:gd name="connsiteY99" fmla="*/ 30338 h 606761"/>
                <a:gd name="connsiteX100" fmla="*/ 161728 w 607614"/>
                <a:gd name="connsiteY100" fmla="*/ 30338 h 606761"/>
                <a:gd name="connsiteX101" fmla="*/ 202741 w 607614"/>
                <a:gd name="connsiteY101" fmla="*/ 70531 h 606761"/>
                <a:gd name="connsiteX102" fmla="*/ 161728 w 607614"/>
                <a:gd name="connsiteY102" fmla="*/ 111483 h 606761"/>
                <a:gd name="connsiteX103" fmla="*/ 121474 w 607614"/>
                <a:gd name="connsiteY103" fmla="*/ 70531 h 606761"/>
                <a:gd name="connsiteX104" fmla="*/ 161728 w 607614"/>
                <a:gd name="connsiteY104" fmla="*/ 30338 h 606761"/>
                <a:gd name="connsiteX105" fmla="*/ 70592 w 607614"/>
                <a:gd name="connsiteY105" fmla="*/ 30338 h 606761"/>
                <a:gd name="connsiteX106" fmla="*/ 111605 w 607614"/>
                <a:gd name="connsiteY106" fmla="*/ 70531 h 606761"/>
                <a:gd name="connsiteX107" fmla="*/ 70592 w 607614"/>
                <a:gd name="connsiteY107" fmla="*/ 111483 h 606761"/>
                <a:gd name="connsiteX108" fmla="*/ 30338 w 607614"/>
                <a:gd name="connsiteY108" fmla="*/ 70531 h 606761"/>
                <a:gd name="connsiteX109" fmla="*/ 70592 w 607614"/>
                <a:gd name="connsiteY109" fmla="*/ 30338 h 606761"/>
                <a:gd name="connsiteX110" fmla="*/ 20507 w 607614"/>
                <a:gd name="connsiteY110" fmla="*/ 20478 h 606761"/>
                <a:gd name="connsiteX111" fmla="*/ 20507 w 607614"/>
                <a:gd name="connsiteY111" fmla="*/ 121352 h 606761"/>
                <a:gd name="connsiteX112" fmla="*/ 587107 w 607614"/>
                <a:gd name="connsiteY112" fmla="*/ 121352 h 606761"/>
                <a:gd name="connsiteX113" fmla="*/ 587107 w 607614"/>
                <a:gd name="connsiteY113" fmla="*/ 20478 h 606761"/>
                <a:gd name="connsiteX114" fmla="*/ 0 w 607614"/>
                <a:gd name="connsiteY114" fmla="*/ 0 h 606761"/>
                <a:gd name="connsiteX115" fmla="*/ 607614 w 607614"/>
                <a:gd name="connsiteY115" fmla="*/ 0 h 606761"/>
                <a:gd name="connsiteX116" fmla="*/ 607614 w 607614"/>
                <a:gd name="connsiteY116" fmla="*/ 121352 h 606761"/>
                <a:gd name="connsiteX117" fmla="*/ 607614 w 607614"/>
                <a:gd name="connsiteY117" fmla="*/ 141830 h 606761"/>
                <a:gd name="connsiteX118" fmla="*/ 607614 w 607614"/>
                <a:gd name="connsiteY118" fmla="*/ 606761 h 606761"/>
                <a:gd name="connsiteX119" fmla="*/ 0 w 607614"/>
                <a:gd name="connsiteY119" fmla="*/ 606761 h 606761"/>
                <a:gd name="connsiteX120" fmla="*/ 0 w 607614"/>
                <a:gd name="connsiteY120" fmla="*/ 141830 h 606761"/>
                <a:gd name="connsiteX121" fmla="*/ 0 w 607614"/>
                <a:gd name="connsiteY121" fmla="*/ 121352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7614" h="606761">
                  <a:moveTo>
                    <a:pt x="161803" y="384526"/>
                  </a:moveTo>
                  <a:lnTo>
                    <a:pt x="268889" y="384526"/>
                  </a:lnTo>
                  <a:cubicBezTo>
                    <a:pt x="287117" y="418664"/>
                    <a:pt x="306104" y="440664"/>
                    <a:pt x="313699" y="449009"/>
                  </a:cubicBezTo>
                  <a:cubicBezTo>
                    <a:pt x="316737" y="451285"/>
                    <a:pt x="319775" y="452802"/>
                    <a:pt x="323572" y="452802"/>
                  </a:cubicBezTo>
                  <a:cubicBezTo>
                    <a:pt x="327369" y="452802"/>
                    <a:pt x="330407" y="451285"/>
                    <a:pt x="333445" y="449009"/>
                  </a:cubicBezTo>
                  <a:cubicBezTo>
                    <a:pt x="341040" y="440664"/>
                    <a:pt x="360027" y="418664"/>
                    <a:pt x="378254" y="384526"/>
                  </a:cubicBezTo>
                  <a:lnTo>
                    <a:pt x="425342" y="384526"/>
                  </a:lnTo>
                  <a:lnTo>
                    <a:pt x="425342" y="464940"/>
                  </a:lnTo>
                  <a:lnTo>
                    <a:pt x="161803" y="464940"/>
                  </a:lnTo>
                  <a:close/>
                  <a:moveTo>
                    <a:pt x="161803" y="282911"/>
                  </a:moveTo>
                  <a:lnTo>
                    <a:pt x="233964" y="282911"/>
                  </a:lnTo>
                  <a:cubicBezTo>
                    <a:pt x="234724" y="285944"/>
                    <a:pt x="234724" y="288220"/>
                    <a:pt x="235484" y="291253"/>
                  </a:cubicBezTo>
                  <a:cubicBezTo>
                    <a:pt x="241560" y="318554"/>
                    <a:pt x="249916" y="343580"/>
                    <a:pt x="259031" y="364056"/>
                  </a:cubicBezTo>
                  <a:lnTo>
                    <a:pt x="161803" y="364056"/>
                  </a:lnTo>
                  <a:close/>
                  <a:moveTo>
                    <a:pt x="323545" y="203271"/>
                  </a:moveTo>
                  <a:cubicBezTo>
                    <a:pt x="297709" y="203271"/>
                    <a:pt x="276432" y="224515"/>
                    <a:pt x="276432" y="250310"/>
                  </a:cubicBezTo>
                  <a:cubicBezTo>
                    <a:pt x="276432" y="276106"/>
                    <a:pt x="297709" y="297349"/>
                    <a:pt x="323545" y="297349"/>
                  </a:cubicBezTo>
                  <a:cubicBezTo>
                    <a:pt x="349381" y="297349"/>
                    <a:pt x="370658" y="276106"/>
                    <a:pt x="370658" y="250310"/>
                  </a:cubicBezTo>
                  <a:cubicBezTo>
                    <a:pt x="370658" y="224515"/>
                    <a:pt x="349381" y="203271"/>
                    <a:pt x="323545" y="203271"/>
                  </a:cubicBezTo>
                  <a:close/>
                  <a:moveTo>
                    <a:pt x="323545" y="182028"/>
                  </a:moveTo>
                  <a:cubicBezTo>
                    <a:pt x="365339" y="182028"/>
                    <a:pt x="388896" y="201754"/>
                    <a:pt x="394215" y="241206"/>
                  </a:cubicBezTo>
                  <a:cubicBezTo>
                    <a:pt x="395735" y="255621"/>
                    <a:pt x="394975" y="270795"/>
                    <a:pt x="391936" y="286728"/>
                  </a:cubicBezTo>
                  <a:cubicBezTo>
                    <a:pt x="375978" y="362597"/>
                    <a:pt x="338743" y="411912"/>
                    <a:pt x="323545" y="429362"/>
                  </a:cubicBezTo>
                  <a:cubicBezTo>
                    <a:pt x="308347" y="411912"/>
                    <a:pt x="271112" y="362597"/>
                    <a:pt x="255155" y="286728"/>
                  </a:cubicBezTo>
                  <a:cubicBezTo>
                    <a:pt x="254395" y="282176"/>
                    <a:pt x="253635" y="277623"/>
                    <a:pt x="252875" y="273071"/>
                  </a:cubicBezTo>
                  <a:cubicBezTo>
                    <a:pt x="252115" y="261691"/>
                    <a:pt x="251355" y="251069"/>
                    <a:pt x="252875" y="241206"/>
                  </a:cubicBezTo>
                  <a:cubicBezTo>
                    <a:pt x="258194" y="201754"/>
                    <a:pt x="280991" y="182028"/>
                    <a:pt x="323545" y="182028"/>
                  </a:cubicBezTo>
                  <a:close/>
                  <a:moveTo>
                    <a:pt x="323554" y="161550"/>
                  </a:moveTo>
                  <a:cubicBezTo>
                    <a:pt x="271148" y="161550"/>
                    <a:pt x="240008" y="188096"/>
                    <a:pt x="233172" y="238912"/>
                  </a:cubicBezTo>
                  <a:cubicBezTo>
                    <a:pt x="231653" y="246497"/>
                    <a:pt x="231653" y="254840"/>
                    <a:pt x="231653" y="263183"/>
                  </a:cubicBezTo>
                  <a:lnTo>
                    <a:pt x="161777" y="263183"/>
                  </a:lnTo>
                  <a:lnTo>
                    <a:pt x="161777" y="232845"/>
                  </a:lnTo>
                  <a:cubicBezTo>
                    <a:pt x="161777" y="226777"/>
                    <a:pt x="157220" y="222226"/>
                    <a:pt x="151904" y="222226"/>
                  </a:cubicBezTo>
                  <a:cubicBezTo>
                    <a:pt x="146587" y="222226"/>
                    <a:pt x="142030" y="226777"/>
                    <a:pt x="142030" y="232845"/>
                  </a:cubicBezTo>
                  <a:lnTo>
                    <a:pt x="142030" y="263183"/>
                  </a:lnTo>
                  <a:lnTo>
                    <a:pt x="91142" y="263183"/>
                  </a:lnTo>
                  <a:cubicBezTo>
                    <a:pt x="85826" y="263183"/>
                    <a:pt x="81268" y="267733"/>
                    <a:pt x="81268" y="273042"/>
                  </a:cubicBezTo>
                  <a:cubicBezTo>
                    <a:pt x="81268" y="278352"/>
                    <a:pt x="85826" y="282902"/>
                    <a:pt x="91142" y="282902"/>
                  </a:cubicBezTo>
                  <a:lnTo>
                    <a:pt x="142030" y="282902"/>
                  </a:lnTo>
                  <a:lnTo>
                    <a:pt x="142030" y="364057"/>
                  </a:lnTo>
                  <a:lnTo>
                    <a:pt x="91142" y="364057"/>
                  </a:lnTo>
                  <a:cubicBezTo>
                    <a:pt x="85826" y="364057"/>
                    <a:pt x="81268" y="368607"/>
                    <a:pt x="81268" y="373916"/>
                  </a:cubicBezTo>
                  <a:cubicBezTo>
                    <a:pt x="81268" y="379984"/>
                    <a:pt x="85826" y="384535"/>
                    <a:pt x="91142" y="384535"/>
                  </a:cubicBezTo>
                  <a:lnTo>
                    <a:pt x="142030" y="384535"/>
                  </a:lnTo>
                  <a:lnTo>
                    <a:pt x="142030" y="464931"/>
                  </a:lnTo>
                  <a:lnTo>
                    <a:pt x="91142" y="464931"/>
                  </a:lnTo>
                  <a:cubicBezTo>
                    <a:pt x="85826" y="464931"/>
                    <a:pt x="81268" y="469481"/>
                    <a:pt x="81268" y="475549"/>
                  </a:cubicBezTo>
                  <a:cubicBezTo>
                    <a:pt x="81268" y="480858"/>
                    <a:pt x="85826" y="485409"/>
                    <a:pt x="91142" y="485409"/>
                  </a:cubicBezTo>
                  <a:lnTo>
                    <a:pt x="142030" y="485409"/>
                  </a:lnTo>
                  <a:lnTo>
                    <a:pt x="142030" y="515747"/>
                  </a:lnTo>
                  <a:cubicBezTo>
                    <a:pt x="142030" y="521056"/>
                    <a:pt x="146587" y="525607"/>
                    <a:pt x="151904" y="525607"/>
                  </a:cubicBezTo>
                  <a:cubicBezTo>
                    <a:pt x="157220" y="525607"/>
                    <a:pt x="161777" y="521056"/>
                    <a:pt x="161777" y="515747"/>
                  </a:cubicBezTo>
                  <a:lnTo>
                    <a:pt x="161777" y="485409"/>
                  </a:lnTo>
                  <a:lnTo>
                    <a:pt x="425330" y="485409"/>
                  </a:lnTo>
                  <a:lnTo>
                    <a:pt x="425330" y="525607"/>
                  </a:lnTo>
                  <a:cubicBezTo>
                    <a:pt x="425330" y="531674"/>
                    <a:pt x="429887" y="536225"/>
                    <a:pt x="435204" y="536225"/>
                  </a:cubicBezTo>
                  <a:cubicBezTo>
                    <a:pt x="441280" y="536225"/>
                    <a:pt x="445837" y="531674"/>
                    <a:pt x="445837" y="525607"/>
                  </a:cubicBezTo>
                  <a:lnTo>
                    <a:pt x="445837" y="485409"/>
                  </a:lnTo>
                  <a:lnTo>
                    <a:pt x="516472" y="485409"/>
                  </a:lnTo>
                  <a:cubicBezTo>
                    <a:pt x="521789" y="485409"/>
                    <a:pt x="526346" y="480858"/>
                    <a:pt x="526346" y="475549"/>
                  </a:cubicBezTo>
                  <a:cubicBezTo>
                    <a:pt x="526346" y="469481"/>
                    <a:pt x="521789" y="464931"/>
                    <a:pt x="516472" y="464931"/>
                  </a:cubicBezTo>
                  <a:lnTo>
                    <a:pt x="445837" y="464931"/>
                  </a:lnTo>
                  <a:lnTo>
                    <a:pt x="445837" y="384535"/>
                  </a:lnTo>
                  <a:lnTo>
                    <a:pt x="516472" y="384535"/>
                  </a:lnTo>
                  <a:cubicBezTo>
                    <a:pt x="521789" y="384535"/>
                    <a:pt x="526346" y="379984"/>
                    <a:pt x="526346" y="373916"/>
                  </a:cubicBezTo>
                  <a:cubicBezTo>
                    <a:pt x="526346" y="368607"/>
                    <a:pt x="521789" y="364057"/>
                    <a:pt x="516472" y="364057"/>
                  </a:cubicBezTo>
                  <a:lnTo>
                    <a:pt x="445837" y="364057"/>
                  </a:lnTo>
                  <a:lnTo>
                    <a:pt x="445837" y="333719"/>
                  </a:lnTo>
                  <a:cubicBezTo>
                    <a:pt x="445837" y="328409"/>
                    <a:pt x="441280" y="323859"/>
                    <a:pt x="435204" y="323859"/>
                  </a:cubicBezTo>
                  <a:cubicBezTo>
                    <a:pt x="429887" y="323859"/>
                    <a:pt x="425330" y="328409"/>
                    <a:pt x="425330" y="333719"/>
                  </a:cubicBezTo>
                  <a:lnTo>
                    <a:pt x="425330" y="364057"/>
                  </a:lnTo>
                  <a:lnTo>
                    <a:pt x="388113" y="364057"/>
                  </a:lnTo>
                  <a:cubicBezTo>
                    <a:pt x="397228" y="343578"/>
                    <a:pt x="405582" y="318550"/>
                    <a:pt x="411659" y="291245"/>
                  </a:cubicBezTo>
                  <a:cubicBezTo>
                    <a:pt x="411659" y="288211"/>
                    <a:pt x="412418" y="285936"/>
                    <a:pt x="413178" y="282902"/>
                  </a:cubicBezTo>
                  <a:lnTo>
                    <a:pt x="516472" y="282902"/>
                  </a:lnTo>
                  <a:cubicBezTo>
                    <a:pt x="521789" y="282902"/>
                    <a:pt x="526346" y="278352"/>
                    <a:pt x="526346" y="273042"/>
                  </a:cubicBezTo>
                  <a:cubicBezTo>
                    <a:pt x="526346" y="267733"/>
                    <a:pt x="521789" y="263183"/>
                    <a:pt x="516472" y="263183"/>
                  </a:cubicBezTo>
                  <a:lnTo>
                    <a:pt x="414697" y="263183"/>
                  </a:lnTo>
                  <a:cubicBezTo>
                    <a:pt x="415456" y="254840"/>
                    <a:pt x="414697" y="246497"/>
                    <a:pt x="413937" y="238912"/>
                  </a:cubicBezTo>
                  <a:cubicBezTo>
                    <a:pt x="407101" y="188096"/>
                    <a:pt x="375961" y="161550"/>
                    <a:pt x="323554" y="161550"/>
                  </a:cubicBezTo>
                  <a:close/>
                  <a:moveTo>
                    <a:pt x="252986" y="50814"/>
                  </a:moveTo>
                  <a:cubicBezTo>
                    <a:pt x="242353" y="50814"/>
                    <a:pt x="233239" y="59914"/>
                    <a:pt x="233239" y="70531"/>
                  </a:cubicBezTo>
                  <a:cubicBezTo>
                    <a:pt x="233239" y="81907"/>
                    <a:pt x="242353" y="91007"/>
                    <a:pt x="252986" y="91007"/>
                  </a:cubicBezTo>
                  <a:cubicBezTo>
                    <a:pt x="264378" y="91007"/>
                    <a:pt x="273492" y="81907"/>
                    <a:pt x="273492" y="70531"/>
                  </a:cubicBezTo>
                  <a:cubicBezTo>
                    <a:pt x="273492" y="59914"/>
                    <a:pt x="264378" y="50814"/>
                    <a:pt x="252986" y="50814"/>
                  </a:cubicBezTo>
                  <a:close/>
                  <a:moveTo>
                    <a:pt x="161728" y="50814"/>
                  </a:moveTo>
                  <a:cubicBezTo>
                    <a:pt x="151095" y="50814"/>
                    <a:pt x="141981" y="59914"/>
                    <a:pt x="141981" y="70531"/>
                  </a:cubicBezTo>
                  <a:cubicBezTo>
                    <a:pt x="141981" y="81907"/>
                    <a:pt x="151095" y="91007"/>
                    <a:pt x="161728" y="91007"/>
                  </a:cubicBezTo>
                  <a:cubicBezTo>
                    <a:pt x="173120" y="91007"/>
                    <a:pt x="182234" y="81907"/>
                    <a:pt x="182234" y="70531"/>
                  </a:cubicBezTo>
                  <a:cubicBezTo>
                    <a:pt x="182234" y="59914"/>
                    <a:pt x="173120" y="50814"/>
                    <a:pt x="161728" y="50814"/>
                  </a:cubicBezTo>
                  <a:close/>
                  <a:moveTo>
                    <a:pt x="70592" y="50814"/>
                  </a:moveTo>
                  <a:cubicBezTo>
                    <a:pt x="59959" y="50814"/>
                    <a:pt x="50845" y="59914"/>
                    <a:pt x="50845" y="70531"/>
                  </a:cubicBezTo>
                  <a:cubicBezTo>
                    <a:pt x="50845" y="81907"/>
                    <a:pt x="59959" y="91007"/>
                    <a:pt x="70592" y="91007"/>
                  </a:cubicBezTo>
                  <a:cubicBezTo>
                    <a:pt x="81984" y="91007"/>
                    <a:pt x="91098" y="81907"/>
                    <a:pt x="91098" y="70531"/>
                  </a:cubicBezTo>
                  <a:cubicBezTo>
                    <a:pt x="91098" y="59914"/>
                    <a:pt x="81984" y="50814"/>
                    <a:pt x="70592" y="50814"/>
                  </a:cubicBezTo>
                  <a:close/>
                  <a:moveTo>
                    <a:pt x="252986" y="30338"/>
                  </a:moveTo>
                  <a:cubicBezTo>
                    <a:pt x="275771" y="30338"/>
                    <a:pt x="293999" y="48539"/>
                    <a:pt x="293999" y="70531"/>
                  </a:cubicBezTo>
                  <a:cubicBezTo>
                    <a:pt x="293999" y="93282"/>
                    <a:pt x="275771" y="111483"/>
                    <a:pt x="252986" y="111483"/>
                  </a:cubicBezTo>
                  <a:cubicBezTo>
                    <a:pt x="230960" y="111483"/>
                    <a:pt x="212732" y="93282"/>
                    <a:pt x="212732" y="70531"/>
                  </a:cubicBezTo>
                  <a:cubicBezTo>
                    <a:pt x="212732" y="48539"/>
                    <a:pt x="230960" y="30338"/>
                    <a:pt x="252986" y="30338"/>
                  </a:cubicBezTo>
                  <a:close/>
                  <a:moveTo>
                    <a:pt x="161728" y="30338"/>
                  </a:moveTo>
                  <a:cubicBezTo>
                    <a:pt x="184513" y="30338"/>
                    <a:pt x="202741" y="48539"/>
                    <a:pt x="202741" y="70531"/>
                  </a:cubicBezTo>
                  <a:cubicBezTo>
                    <a:pt x="202741" y="93282"/>
                    <a:pt x="184513" y="111483"/>
                    <a:pt x="161728" y="111483"/>
                  </a:cubicBezTo>
                  <a:cubicBezTo>
                    <a:pt x="139702" y="111483"/>
                    <a:pt x="121474" y="93282"/>
                    <a:pt x="121474" y="70531"/>
                  </a:cubicBezTo>
                  <a:cubicBezTo>
                    <a:pt x="121474" y="48539"/>
                    <a:pt x="139702" y="30338"/>
                    <a:pt x="161728" y="30338"/>
                  </a:cubicBezTo>
                  <a:close/>
                  <a:moveTo>
                    <a:pt x="70592" y="30338"/>
                  </a:moveTo>
                  <a:cubicBezTo>
                    <a:pt x="93377" y="30338"/>
                    <a:pt x="111605" y="48539"/>
                    <a:pt x="111605" y="70531"/>
                  </a:cubicBezTo>
                  <a:cubicBezTo>
                    <a:pt x="111605" y="93282"/>
                    <a:pt x="93377" y="111483"/>
                    <a:pt x="70592" y="111483"/>
                  </a:cubicBezTo>
                  <a:cubicBezTo>
                    <a:pt x="48566" y="111483"/>
                    <a:pt x="30338" y="93282"/>
                    <a:pt x="30338" y="70531"/>
                  </a:cubicBezTo>
                  <a:cubicBezTo>
                    <a:pt x="30338" y="48539"/>
                    <a:pt x="48566" y="30338"/>
                    <a:pt x="70592" y="30338"/>
                  </a:cubicBezTo>
                  <a:close/>
                  <a:moveTo>
                    <a:pt x="20507" y="20478"/>
                  </a:moveTo>
                  <a:lnTo>
                    <a:pt x="20507" y="121352"/>
                  </a:lnTo>
                  <a:lnTo>
                    <a:pt x="587107" y="121352"/>
                  </a:lnTo>
                  <a:lnTo>
                    <a:pt x="587107" y="20478"/>
                  </a:lnTo>
                  <a:close/>
                  <a:moveTo>
                    <a:pt x="0" y="0"/>
                  </a:moveTo>
                  <a:lnTo>
                    <a:pt x="607614" y="0"/>
                  </a:lnTo>
                  <a:lnTo>
                    <a:pt x="607614" y="121352"/>
                  </a:lnTo>
                  <a:lnTo>
                    <a:pt x="607614" y="141830"/>
                  </a:lnTo>
                  <a:lnTo>
                    <a:pt x="607614" y="606761"/>
                  </a:lnTo>
                  <a:lnTo>
                    <a:pt x="0" y="606761"/>
                  </a:lnTo>
                  <a:lnTo>
                    <a:pt x="0" y="141830"/>
                  </a:lnTo>
                  <a:lnTo>
                    <a:pt x="0" y="121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思源黑体 CN Light"/>
                <a:sym typeface="微软雅黑" panose="020B0503020204020204" charset="-122"/>
              </a:endParaRPr>
            </a:p>
          </p:txBody>
        </p:sp>
      </p:grpSp>
      <p:grpSp>
        <p:nvGrpSpPr>
          <p:cNvPr id="36" name="ïṣḷiďê"/>
          <p:cNvGrpSpPr/>
          <p:nvPr/>
        </p:nvGrpSpPr>
        <p:grpSpPr>
          <a:xfrm>
            <a:off x="5660317" y="5049514"/>
            <a:ext cx="637540" cy="637540"/>
            <a:chOff x="5624132" y="5110868"/>
            <a:chExt cx="712143" cy="712143"/>
          </a:xfrm>
          <a:solidFill>
            <a:srgbClr val="42BA9D"/>
          </a:solidFill>
        </p:grpSpPr>
        <p:sp>
          <p:nvSpPr>
            <p:cNvPr id="37" name="iṡlîdé"/>
            <p:cNvSpPr/>
            <p:nvPr/>
          </p:nvSpPr>
          <p:spPr>
            <a:xfrm>
              <a:off x="5624132" y="5110868"/>
              <a:ext cx="712143" cy="7121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lt1"/>
                </a:solidFill>
                <a:latin typeface="微软雅黑" panose="020B0503020204020204" charset="-122"/>
                <a:ea typeface="思源黑体 CN Light"/>
                <a:sym typeface="微软雅黑" panose="020B0503020204020204" charset="-122"/>
              </a:endParaRPr>
            </a:p>
          </p:txBody>
        </p:sp>
        <p:sp>
          <p:nvSpPr>
            <p:cNvPr id="38" name="i$1íḋe"/>
            <p:cNvSpPr/>
            <p:nvPr/>
          </p:nvSpPr>
          <p:spPr bwMode="auto">
            <a:xfrm>
              <a:off x="5754251" y="5241331"/>
              <a:ext cx="451902" cy="451213"/>
            </a:xfrm>
            <a:custGeom>
              <a:avLst/>
              <a:gdLst>
                <a:gd name="connsiteX0" fmla="*/ 369911 w 602276"/>
                <a:gd name="connsiteY0" fmla="*/ 288679 h 601359"/>
                <a:gd name="connsiteX1" fmla="*/ 353291 w 602276"/>
                <a:gd name="connsiteY1" fmla="*/ 321381 h 601359"/>
                <a:gd name="connsiteX2" fmla="*/ 369911 w 602276"/>
                <a:gd name="connsiteY2" fmla="*/ 321381 h 601359"/>
                <a:gd name="connsiteX3" fmla="*/ 384432 w 602276"/>
                <a:gd name="connsiteY3" fmla="*/ 193632 h 601359"/>
                <a:gd name="connsiteX4" fmla="*/ 405569 w 602276"/>
                <a:gd name="connsiteY4" fmla="*/ 213447 h 601359"/>
                <a:gd name="connsiteX5" fmla="*/ 403794 w 602276"/>
                <a:gd name="connsiteY5" fmla="*/ 221663 h 601359"/>
                <a:gd name="connsiteX6" fmla="*/ 403472 w 602276"/>
                <a:gd name="connsiteY6" fmla="*/ 222629 h 601359"/>
                <a:gd name="connsiteX7" fmla="*/ 380560 w 602276"/>
                <a:gd name="connsiteY7" fmla="*/ 267736 h 601359"/>
                <a:gd name="connsiteX8" fmla="*/ 391370 w 602276"/>
                <a:gd name="connsiteY8" fmla="*/ 265320 h 601359"/>
                <a:gd name="connsiteX9" fmla="*/ 412830 w 602276"/>
                <a:gd name="connsiteY9" fmla="*/ 284651 h 601359"/>
                <a:gd name="connsiteX10" fmla="*/ 412830 w 602276"/>
                <a:gd name="connsiteY10" fmla="*/ 321381 h 601359"/>
                <a:gd name="connsiteX11" fmla="*/ 414121 w 602276"/>
                <a:gd name="connsiteY11" fmla="*/ 321381 h 601359"/>
                <a:gd name="connsiteX12" fmla="*/ 433483 w 602276"/>
                <a:gd name="connsiteY12" fmla="*/ 342323 h 601359"/>
                <a:gd name="connsiteX13" fmla="*/ 414121 w 602276"/>
                <a:gd name="connsiteY13" fmla="*/ 363427 h 601359"/>
                <a:gd name="connsiteX14" fmla="*/ 412830 w 602276"/>
                <a:gd name="connsiteY14" fmla="*/ 363427 h 601359"/>
                <a:gd name="connsiteX15" fmla="*/ 412830 w 602276"/>
                <a:gd name="connsiteY15" fmla="*/ 388236 h 601359"/>
                <a:gd name="connsiteX16" fmla="*/ 391370 w 602276"/>
                <a:gd name="connsiteY16" fmla="*/ 407728 h 601359"/>
                <a:gd name="connsiteX17" fmla="*/ 369911 w 602276"/>
                <a:gd name="connsiteY17" fmla="*/ 388236 h 601359"/>
                <a:gd name="connsiteX18" fmla="*/ 369911 w 602276"/>
                <a:gd name="connsiteY18" fmla="*/ 363427 h 601359"/>
                <a:gd name="connsiteX19" fmla="*/ 317310 w 602276"/>
                <a:gd name="connsiteY19" fmla="*/ 363427 h 601359"/>
                <a:gd name="connsiteX20" fmla="*/ 297786 w 602276"/>
                <a:gd name="connsiteY20" fmla="*/ 343612 h 601359"/>
                <a:gd name="connsiteX21" fmla="*/ 300368 w 602276"/>
                <a:gd name="connsiteY21" fmla="*/ 332980 h 601359"/>
                <a:gd name="connsiteX22" fmla="*/ 364909 w 602276"/>
                <a:gd name="connsiteY22" fmla="*/ 205875 h 601359"/>
                <a:gd name="connsiteX23" fmla="*/ 384432 w 602276"/>
                <a:gd name="connsiteY23" fmla="*/ 193632 h 601359"/>
                <a:gd name="connsiteX24" fmla="*/ 234600 w 602276"/>
                <a:gd name="connsiteY24" fmla="*/ 193632 h 601359"/>
                <a:gd name="connsiteX25" fmla="*/ 298975 w 602276"/>
                <a:gd name="connsiteY25" fmla="*/ 255976 h 601359"/>
                <a:gd name="connsiteX26" fmla="*/ 242344 w 602276"/>
                <a:gd name="connsiteY26" fmla="*/ 333624 h 601359"/>
                <a:gd name="connsiteX27" fmla="*/ 212173 w 602276"/>
                <a:gd name="connsiteY27" fmla="*/ 363105 h 601359"/>
                <a:gd name="connsiteX28" fmla="*/ 212173 w 602276"/>
                <a:gd name="connsiteY28" fmla="*/ 366327 h 601359"/>
                <a:gd name="connsiteX29" fmla="*/ 281550 w 602276"/>
                <a:gd name="connsiteY29" fmla="*/ 366327 h 601359"/>
                <a:gd name="connsiteX30" fmla="*/ 300750 w 602276"/>
                <a:gd name="connsiteY30" fmla="*/ 386947 h 601359"/>
                <a:gd name="connsiteX31" fmla="*/ 281550 w 602276"/>
                <a:gd name="connsiteY31" fmla="*/ 407728 h 601359"/>
                <a:gd name="connsiteX32" fmla="*/ 189747 w 602276"/>
                <a:gd name="connsiteY32" fmla="*/ 407728 h 601359"/>
                <a:gd name="connsiteX33" fmla="*/ 168934 w 602276"/>
                <a:gd name="connsiteY33" fmla="*/ 388236 h 601359"/>
                <a:gd name="connsiteX34" fmla="*/ 168934 w 602276"/>
                <a:gd name="connsiteY34" fmla="*/ 363105 h 601359"/>
                <a:gd name="connsiteX35" fmla="*/ 217014 w 602276"/>
                <a:gd name="connsiteY35" fmla="*/ 300922 h 601359"/>
                <a:gd name="connsiteX36" fmla="*/ 256058 w 602276"/>
                <a:gd name="connsiteY36" fmla="*/ 256459 h 601359"/>
                <a:gd name="connsiteX37" fmla="*/ 234116 w 602276"/>
                <a:gd name="connsiteY37" fmla="*/ 235356 h 601359"/>
                <a:gd name="connsiteX38" fmla="*/ 215884 w 602276"/>
                <a:gd name="connsiteY38" fmla="*/ 252915 h 601359"/>
                <a:gd name="connsiteX39" fmla="*/ 193942 w 602276"/>
                <a:gd name="connsiteY39" fmla="*/ 272730 h 601359"/>
                <a:gd name="connsiteX40" fmla="*/ 173290 w 602276"/>
                <a:gd name="connsiteY40" fmla="*/ 249371 h 601359"/>
                <a:gd name="connsiteX41" fmla="*/ 234600 w 602276"/>
                <a:gd name="connsiteY41" fmla="*/ 193632 h 601359"/>
                <a:gd name="connsiteX42" fmla="*/ 301219 w 602276"/>
                <a:gd name="connsiteY42" fmla="*/ 64437 h 601359"/>
                <a:gd name="connsiteX43" fmla="*/ 64535 w 602276"/>
                <a:gd name="connsiteY43" fmla="*/ 300760 h 601359"/>
                <a:gd name="connsiteX44" fmla="*/ 301219 w 602276"/>
                <a:gd name="connsiteY44" fmla="*/ 536922 h 601359"/>
                <a:gd name="connsiteX45" fmla="*/ 537741 w 602276"/>
                <a:gd name="connsiteY45" fmla="*/ 300760 h 601359"/>
                <a:gd name="connsiteX46" fmla="*/ 301219 w 602276"/>
                <a:gd name="connsiteY46" fmla="*/ 64437 h 601359"/>
                <a:gd name="connsiteX47" fmla="*/ 301219 w 602276"/>
                <a:gd name="connsiteY47" fmla="*/ 0 h 601359"/>
                <a:gd name="connsiteX48" fmla="*/ 602276 w 602276"/>
                <a:gd name="connsiteY48" fmla="*/ 300760 h 601359"/>
                <a:gd name="connsiteX49" fmla="*/ 301219 w 602276"/>
                <a:gd name="connsiteY49" fmla="*/ 601359 h 601359"/>
                <a:gd name="connsiteX50" fmla="*/ 0 w 602276"/>
                <a:gd name="connsiteY50" fmla="*/ 300760 h 601359"/>
                <a:gd name="connsiteX51" fmla="*/ 301219 w 602276"/>
                <a:gd name="connsiteY51" fmla="*/ 0 h 60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2276" h="601359">
                  <a:moveTo>
                    <a:pt x="369911" y="288679"/>
                  </a:moveTo>
                  <a:lnTo>
                    <a:pt x="353291" y="321381"/>
                  </a:lnTo>
                  <a:lnTo>
                    <a:pt x="369911" y="321381"/>
                  </a:lnTo>
                  <a:close/>
                  <a:moveTo>
                    <a:pt x="384432" y="193632"/>
                  </a:moveTo>
                  <a:cubicBezTo>
                    <a:pt x="394436" y="193632"/>
                    <a:pt x="405569" y="201848"/>
                    <a:pt x="405569" y="213447"/>
                  </a:cubicBezTo>
                  <a:cubicBezTo>
                    <a:pt x="405569" y="216186"/>
                    <a:pt x="405085" y="218763"/>
                    <a:pt x="403794" y="221663"/>
                  </a:cubicBezTo>
                  <a:cubicBezTo>
                    <a:pt x="403794" y="221985"/>
                    <a:pt x="403633" y="222307"/>
                    <a:pt x="403472" y="222629"/>
                  </a:cubicBezTo>
                  <a:lnTo>
                    <a:pt x="380560" y="267736"/>
                  </a:lnTo>
                  <a:cubicBezTo>
                    <a:pt x="383625" y="266125"/>
                    <a:pt x="387337" y="265320"/>
                    <a:pt x="391370" y="265320"/>
                  </a:cubicBezTo>
                  <a:cubicBezTo>
                    <a:pt x="403633" y="265320"/>
                    <a:pt x="412830" y="273536"/>
                    <a:pt x="412830" y="284651"/>
                  </a:cubicBezTo>
                  <a:lnTo>
                    <a:pt x="412830" y="321381"/>
                  </a:lnTo>
                  <a:lnTo>
                    <a:pt x="414121" y="321381"/>
                  </a:lnTo>
                  <a:cubicBezTo>
                    <a:pt x="425093" y="321381"/>
                    <a:pt x="433483" y="330402"/>
                    <a:pt x="433483" y="342323"/>
                  </a:cubicBezTo>
                  <a:cubicBezTo>
                    <a:pt x="433483" y="354083"/>
                    <a:pt x="424932" y="363427"/>
                    <a:pt x="414121" y="363427"/>
                  </a:cubicBezTo>
                  <a:lnTo>
                    <a:pt x="412830" y="363427"/>
                  </a:lnTo>
                  <a:lnTo>
                    <a:pt x="412830" y="388236"/>
                  </a:lnTo>
                  <a:cubicBezTo>
                    <a:pt x="412830" y="399190"/>
                    <a:pt x="403310" y="407728"/>
                    <a:pt x="391370" y="407728"/>
                  </a:cubicBezTo>
                  <a:cubicBezTo>
                    <a:pt x="379108" y="407728"/>
                    <a:pt x="369911" y="399351"/>
                    <a:pt x="369911" y="388236"/>
                  </a:cubicBezTo>
                  <a:lnTo>
                    <a:pt x="369911" y="363427"/>
                  </a:lnTo>
                  <a:lnTo>
                    <a:pt x="317310" y="363427"/>
                  </a:lnTo>
                  <a:cubicBezTo>
                    <a:pt x="306177" y="363427"/>
                    <a:pt x="297786" y="354889"/>
                    <a:pt x="297786" y="343612"/>
                  </a:cubicBezTo>
                  <a:cubicBezTo>
                    <a:pt x="297786" y="339585"/>
                    <a:pt x="298593" y="336041"/>
                    <a:pt x="300368" y="332980"/>
                  </a:cubicBezTo>
                  <a:lnTo>
                    <a:pt x="364909" y="205875"/>
                  </a:lnTo>
                  <a:cubicBezTo>
                    <a:pt x="368781" y="198304"/>
                    <a:pt x="376042" y="193632"/>
                    <a:pt x="384432" y="193632"/>
                  </a:cubicBezTo>
                  <a:close/>
                  <a:moveTo>
                    <a:pt x="234600" y="193632"/>
                  </a:moveTo>
                  <a:cubicBezTo>
                    <a:pt x="271224" y="193632"/>
                    <a:pt x="298975" y="220535"/>
                    <a:pt x="298975" y="255976"/>
                  </a:cubicBezTo>
                  <a:cubicBezTo>
                    <a:pt x="298975" y="293672"/>
                    <a:pt x="267513" y="315743"/>
                    <a:pt x="242344" y="333624"/>
                  </a:cubicBezTo>
                  <a:cubicBezTo>
                    <a:pt x="227501" y="343934"/>
                    <a:pt x="212173" y="354728"/>
                    <a:pt x="212173" y="363105"/>
                  </a:cubicBezTo>
                  <a:lnTo>
                    <a:pt x="212173" y="366327"/>
                  </a:lnTo>
                  <a:lnTo>
                    <a:pt x="281550" y="366327"/>
                  </a:lnTo>
                  <a:cubicBezTo>
                    <a:pt x="292199" y="366327"/>
                    <a:pt x="300750" y="375509"/>
                    <a:pt x="300750" y="386947"/>
                  </a:cubicBezTo>
                  <a:cubicBezTo>
                    <a:pt x="300750" y="398385"/>
                    <a:pt x="292199" y="407728"/>
                    <a:pt x="281550" y="407728"/>
                  </a:cubicBezTo>
                  <a:lnTo>
                    <a:pt x="189747" y="407728"/>
                  </a:lnTo>
                  <a:cubicBezTo>
                    <a:pt x="179744" y="407728"/>
                    <a:pt x="168934" y="399834"/>
                    <a:pt x="168934" y="388236"/>
                  </a:cubicBezTo>
                  <a:lnTo>
                    <a:pt x="168934" y="363105"/>
                  </a:lnTo>
                  <a:cubicBezTo>
                    <a:pt x="168934" y="335396"/>
                    <a:pt x="193296" y="317837"/>
                    <a:pt x="217014" y="300922"/>
                  </a:cubicBezTo>
                  <a:cubicBezTo>
                    <a:pt x="237020" y="286423"/>
                    <a:pt x="256058" y="272730"/>
                    <a:pt x="256058" y="256459"/>
                  </a:cubicBezTo>
                  <a:cubicBezTo>
                    <a:pt x="256058" y="254365"/>
                    <a:pt x="255413" y="235356"/>
                    <a:pt x="234116" y="235356"/>
                  </a:cubicBezTo>
                  <a:cubicBezTo>
                    <a:pt x="215884" y="235356"/>
                    <a:pt x="215884" y="248566"/>
                    <a:pt x="215884" y="252915"/>
                  </a:cubicBezTo>
                  <a:cubicBezTo>
                    <a:pt x="215884" y="262742"/>
                    <a:pt x="207656" y="272730"/>
                    <a:pt x="193942" y="272730"/>
                  </a:cubicBezTo>
                  <a:cubicBezTo>
                    <a:pt x="183939" y="272730"/>
                    <a:pt x="173290" y="266608"/>
                    <a:pt x="173290" y="249371"/>
                  </a:cubicBezTo>
                  <a:cubicBezTo>
                    <a:pt x="173290" y="217635"/>
                    <a:pt x="199589" y="193632"/>
                    <a:pt x="234600" y="193632"/>
                  </a:cubicBezTo>
                  <a:close/>
                  <a:moveTo>
                    <a:pt x="301219" y="64437"/>
                  </a:moveTo>
                  <a:cubicBezTo>
                    <a:pt x="170696" y="64437"/>
                    <a:pt x="64535" y="170436"/>
                    <a:pt x="64535" y="300760"/>
                  </a:cubicBezTo>
                  <a:cubicBezTo>
                    <a:pt x="64535" y="430923"/>
                    <a:pt x="170696" y="536922"/>
                    <a:pt x="301219" y="536922"/>
                  </a:cubicBezTo>
                  <a:cubicBezTo>
                    <a:pt x="431580" y="536922"/>
                    <a:pt x="537741" y="430923"/>
                    <a:pt x="537741" y="300760"/>
                  </a:cubicBezTo>
                  <a:cubicBezTo>
                    <a:pt x="537741" y="170436"/>
                    <a:pt x="431580" y="64437"/>
                    <a:pt x="301219" y="64437"/>
                  </a:cubicBezTo>
                  <a:close/>
                  <a:moveTo>
                    <a:pt x="301219" y="0"/>
                  </a:moveTo>
                  <a:cubicBezTo>
                    <a:pt x="467236" y="0"/>
                    <a:pt x="602276" y="134834"/>
                    <a:pt x="602276" y="300760"/>
                  </a:cubicBezTo>
                  <a:cubicBezTo>
                    <a:pt x="602276" y="466525"/>
                    <a:pt x="467236" y="601359"/>
                    <a:pt x="301219" y="601359"/>
                  </a:cubicBezTo>
                  <a:cubicBezTo>
                    <a:pt x="135040" y="601359"/>
                    <a:pt x="0" y="466525"/>
                    <a:pt x="0" y="300760"/>
                  </a:cubicBezTo>
                  <a:cubicBezTo>
                    <a:pt x="0" y="134834"/>
                    <a:pt x="135040" y="0"/>
                    <a:pt x="3012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charset="-122"/>
                <a:ea typeface="思源黑体 CN Light"/>
                <a:sym typeface="微软雅黑" panose="020B0503020204020204" charset="-122"/>
              </a:endParaRPr>
            </a:p>
          </p:txBody>
        </p:sp>
      </p:grpSp>
      <p:sp>
        <p:nvSpPr>
          <p:cNvPr id="14" name="iSlíḓê"/>
          <p:cNvSpPr/>
          <p:nvPr/>
        </p:nvSpPr>
        <p:spPr>
          <a:xfrm>
            <a:off x="2827872" y="3609140"/>
            <a:ext cx="331741" cy="3317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思源黑体 CN Light"/>
              <a:sym typeface="微软雅黑" panose="020B0503020204020204" charset="-122"/>
            </a:endParaRPr>
          </a:p>
        </p:txBody>
      </p:sp>
      <p:sp>
        <p:nvSpPr>
          <p:cNvPr id="19" name="íṧ1ïdé"/>
          <p:cNvSpPr txBox="1"/>
          <p:nvPr/>
        </p:nvSpPr>
        <p:spPr bwMode="auto">
          <a:xfrm>
            <a:off x="7122160" y="3456940"/>
            <a:ext cx="3836035" cy="3956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charset="-122"/>
              </a:rPr>
              <a:t> 时间管理</a:t>
            </a:r>
          </a:p>
        </p:txBody>
      </p:sp>
      <p:sp>
        <p:nvSpPr>
          <p:cNvPr id="22" name="îşļíḋe"/>
          <p:cNvSpPr txBox="1"/>
          <p:nvPr/>
        </p:nvSpPr>
        <p:spPr bwMode="auto">
          <a:xfrm>
            <a:off x="6398895" y="5100955"/>
            <a:ext cx="4559300" cy="3956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charset="-122"/>
              </a:rPr>
              <a:t>  学习力管理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102842" y="2777258"/>
            <a:ext cx="383613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02842" y="4510697"/>
            <a:ext cx="383613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253480" y="187388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  目标管理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175558" y="509851"/>
            <a:ext cx="39376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行为管理——目标管理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760759" y="4933102"/>
            <a:ext cx="184731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865" dirty="0">
              <a:latin typeface="楷体" panose="02010609060101010101" charset="-122"/>
              <a:ea typeface="楷体" panose="02010609060101010101" charset="-122"/>
              <a:sym typeface="字魂105号-简雅黑" panose="00000500000000000000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C600D3B4-3F19-4085-9D02-78791F38D4AC}"/>
              </a:ext>
            </a:extLst>
          </p:cNvPr>
          <p:cNvSpPr/>
          <p:nvPr/>
        </p:nvSpPr>
        <p:spPr>
          <a:xfrm>
            <a:off x="1916948" y="1371250"/>
            <a:ext cx="4968552" cy="41660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7E8663E-F32C-418C-9F78-0448B5339C41}"/>
              </a:ext>
            </a:extLst>
          </p:cNvPr>
          <p:cNvCxnSpPr>
            <a:cxnSpLocks/>
          </p:cNvCxnSpPr>
          <p:nvPr/>
        </p:nvCxnSpPr>
        <p:spPr>
          <a:xfrm>
            <a:off x="3771154" y="2421682"/>
            <a:ext cx="12601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EC54F8C-FAB3-4FC5-AD54-38C714EA974D}"/>
              </a:ext>
            </a:extLst>
          </p:cNvPr>
          <p:cNvCxnSpPr>
            <a:cxnSpLocks/>
          </p:cNvCxnSpPr>
          <p:nvPr/>
        </p:nvCxnSpPr>
        <p:spPr>
          <a:xfrm>
            <a:off x="2537830" y="4509914"/>
            <a:ext cx="374441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D6D2D939-9568-4EEA-A650-EC952CA4696E}"/>
              </a:ext>
            </a:extLst>
          </p:cNvPr>
          <p:cNvCxnSpPr>
            <a:cxnSpLocks/>
            <a:endCxn id="14" idx="5"/>
          </p:cNvCxnSpPr>
          <p:nvPr/>
        </p:nvCxnSpPr>
        <p:spPr>
          <a:xfrm>
            <a:off x="3176714" y="3454264"/>
            <a:ext cx="2466648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文本框 232">
            <a:extLst>
              <a:ext uri="{FF2B5EF4-FFF2-40B4-BE49-F238E27FC236}">
                <a16:creationId xmlns:a16="http://schemas.microsoft.com/office/drawing/2014/main" id="{3F40CC61-9BCF-4EDD-BDB5-68665184BA5C}"/>
              </a:ext>
            </a:extLst>
          </p:cNvPr>
          <p:cNvSpPr txBox="1"/>
          <p:nvPr/>
        </p:nvSpPr>
        <p:spPr>
          <a:xfrm>
            <a:off x="4077188" y="4845791"/>
            <a:ext cx="1152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27%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71FF366B-1DDA-4EAB-AB35-D69E2F6277DC}"/>
              </a:ext>
            </a:extLst>
          </p:cNvPr>
          <p:cNvSpPr txBox="1"/>
          <p:nvPr/>
        </p:nvSpPr>
        <p:spPr>
          <a:xfrm>
            <a:off x="4077188" y="3781884"/>
            <a:ext cx="792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60%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CD911B9E-F665-40DA-8A65-F314A9AD5B26}"/>
              </a:ext>
            </a:extLst>
          </p:cNvPr>
          <p:cNvSpPr txBox="1"/>
          <p:nvPr/>
        </p:nvSpPr>
        <p:spPr>
          <a:xfrm>
            <a:off x="4077188" y="2726235"/>
            <a:ext cx="6480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B15F3E93-1357-4A7A-A65E-42501FBC84E1}"/>
              </a:ext>
            </a:extLst>
          </p:cNvPr>
          <p:cNvSpPr txBox="1"/>
          <p:nvPr/>
        </p:nvSpPr>
        <p:spPr>
          <a:xfrm>
            <a:off x="4113193" y="1855344"/>
            <a:ext cx="6480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14F1C381-DF91-4B13-9C8B-BA5439C76578}"/>
              </a:ext>
            </a:extLst>
          </p:cNvPr>
          <p:cNvSpPr txBox="1"/>
          <p:nvPr/>
        </p:nvSpPr>
        <p:spPr>
          <a:xfrm>
            <a:off x="2276988" y="583670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哈佛大学关于目标对人生影响的跟踪调查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C92FAB6-D550-4615-86CC-43358F5A408F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761265" y="1989634"/>
            <a:ext cx="3165965" cy="0"/>
          </a:xfrm>
          <a:prstGeom prst="line">
            <a:avLst/>
          </a:prstGeom>
          <a:noFill/>
          <a:ln w="19050" cap="flat" cmpd="sng" algn="ctr">
            <a:solidFill>
              <a:srgbClr val="B2BEC4"/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28F914E1-5D75-4E58-916D-6B547BEC5833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5323026" y="2933642"/>
            <a:ext cx="2604204" cy="342"/>
          </a:xfrm>
          <a:prstGeom prst="line">
            <a:avLst/>
          </a:prstGeom>
          <a:noFill/>
          <a:ln w="19050" cap="flat" cmpd="sng" algn="ctr">
            <a:solidFill>
              <a:srgbClr val="B2BEC4"/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E6D6E87-80D0-4AE2-B591-4CF84934EFA9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V="1">
            <a:off x="6004560" y="4033520"/>
            <a:ext cx="1922670" cy="1"/>
          </a:xfrm>
          <a:prstGeom prst="line">
            <a:avLst/>
          </a:prstGeom>
          <a:noFill/>
          <a:ln w="19050" cap="flat" cmpd="sng" algn="ctr">
            <a:solidFill>
              <a:srgbClr val="B2BEC4"/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194ED8F-8ED0-44F5-AEEE-BCE915681F99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6571304" y="5017990"/>
            <a:ext cx="1355926" cy="0"/>
          </a:xfrm>
          <a:prstGeom prst="line">
            <a:avLst/>
          </a:prstGeom>
          <a:noFill/>
          <a:ln w="19050" cap="flat" cmpd="sng" algn="ctr">
            <a:solidFill>
              <a:srgbClr val="B2BEC4"/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246" name="文本框 245">
            <a:extLst>
              <a:ext uri="{FF2B5EF4-FFF2-40B4-BE49-F238E27FC236}">
                <a16:creationId xmlns:a16="http://schemas.microsoft.com/office/drawing/2014/main" id="{4AE3EF4D-A864-41C2-8E6D-CC8D918AF5A8}"/>
              </a:ext>
            </a:extLst>
          </p:cNvPr>
          <p:cNvSpPr txBox="1"/>
          <p:nvPr/>
        </p:nvSpPr>
        <p:spPr>
          <a:xfrm>
            <a:off x="8039422" y="1555604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社会的成功人士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有清晰且长期的目标</a:t>
            </a: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70F66122-1EB7-4D93-9AA9-0AE950BC3660}"/>
              </a:ext>
            </a:extLst>
          </p:cNvPr>
          <p:cNvSpPr txBox="1"/>
          <p:nvPr/>
        </p:nvSpPr>
        <p:spPr>
          <a:xfrm>
            <a:off x="8039422" y="2564310"/>
            <a:ext cx="2921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社会的中上层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有清晰但短期的目标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52ED9A2B-61AD-434B-971C-45712AE7CFD3}"/>
              </a:ext>
            </a:extLst>
          </p:cNvPr>
          <p:cNvSpPr txBox="1"/>
          <p:nvPr/>
        </p:nvSpPr>
        <p:spPr>
          <a:xfrm>
            <a:off x="8039422" y="3679577"/>
            <a:ext cx="254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社会的中下层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有较模糊的目标</a:t>
            </a: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D1DD750B-3BAC-4946-8F81-1A66987B179F}"/>
              </a:ext>
            </a:extLst>
          </p:cNvPr>
          <p:cNvSpPr txBox="1"/>
          <p:nvPr/>
        </p:nvSpPr>
        <p:spPr>
          <a:xfrm>
            <a:off x="8039422" y="4761131"/>
            <a:ext cx="172354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社会的最底层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无目标</a:t>
            </a:r>
          </a:p>
        </p:txBody>
      </p:sp>
    </p:spTree>
    <p:extLst>
      <p:ext uri="{BB962C8B-B14F-4D97-AF65-F5344CB8AC3E}">
        <p14:creationId xmlns:p14="http://schemas.microsoft.com/office/powerpoint/2010/main" val="27306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Box 251"/>
          <p:cNvSpPr txBox="1"/>
          <p:nvPr/>
        </p:nvSpPr>
        <p:spPr>
          <a:xfrm>
            <a:off x="175558" y="509851"/>
            <a:ext cx="39376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行为管理——目标管理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" name="椭圆 2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Group 43"/>
          <p:cNvGrpSpPr/>
          <p:nvPr/>
        </p:nvGrpSpPr>
        <p:grpSpPr>
          <a:xfrm>
            <a:off x="3373494" y="3937499"/>
            <a:ext cx="2827291" cy="858637"/>
            <a:chOff x="2469637" y="2543073"/>
            <a:chExt cx="2120468" cy="643978"/>
          </a:xfrm>
        </p:grpSpPr>
        <p:sp>
          <p:nvSpPr>
            <p:cNvPr id="41" name="Flowchart: Data 40"/>
            <p:cNvSpPr/>
            <p:nvPr/>
          </p:nvSpPr>
          <p:spPr>
            <a:xfrm rot="16200000" flipH="1" flipV="1">
              <a:off x="4163077" y="2756126"/>
              <a:ext cx="640080" cy="213975"/>
            </a:xfrm>
            <a:prstGeom prst="flowChartInputOutpu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5" dirty="0">
                <a:latin typeface="楷体" panose="02010609060101010101" charset="-122"/>
                <a:ea typeface="楷体" panose="02010609060101010101" charset="-122"/>
                <a:sym typeface="字魂105号-简雅黑" panose="00000500000000000000" pitchFamily="2" charset="-122"/>
              </a:endParaRPr>
            </a:p>
          </p:txBody>
        </p:sp>
        <p:grpSp>
          <p:nvGrpSpPr>
            <p:cNvPr id="6" name="Group 51"/>
            <p:cNvGrpSpPr/>
            <p:nvPr/>
          </p:nvGrpSpPr>
          <p:grpSpPr>
            <a:xfrm>
              <a:off x="2469637" y="2543073"/>
              <a:ext cx="2120468" cy="643978"/>
              <a:chOff x="2460112" y="2094062"/>
              <a:chExt cx="2120468" cy="643978"/>
            </a:xfrm>
          </p:grpSpPr>
          <p:sp>
            <p:nvSpPr>
              <p:cNvPr id="33" name="Flowchart: Data 32"/>
              <p:cNvSpPr/>
              <p:nvPr/>
            </p:nvSpPr>
            <p:spPr>
              <a:xfrm rot="16200000" flipH="1" flipV="1">
                <a:off x="2247060" y="2307114"/>
                <a:ext cx="640080" cy="213975"/>
              </a:xfrm>
              <a:prstGeom prst="flowChartInputOutput">
                <a:avLst/>
              </a:prstGeom>
              <a:solidFill>
                <a:srgbClr val="297D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 dirty="0">
                  <a:latin typeface="楷体" panose="02010609060101010101" charset="-122"/>
                  <a:ea typeface="楷体" panose="02010609060101010101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673145" y="2224816"/>
                <a:ext cx="1907435" cy="513224"/>
              </a:xfrm>
              <a:prstGeom prst="rect">
                <a:avLst/>
              </a:prstGeom>
              <a:solidFill>
                <a:srgbClr val="42BA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65" b="1" dirty="0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字魂105号-简雅黑" panose="00000500000000000000" pitchFamily="2" charset="-122"/>
                  </a:rPr>
                  <a:t>中</a:t>
                </a:r>
                <a:r>
                  <a:rPr lang="en-US" sz="1865" b="1" dirty="0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字魂105号-简雅黑" panose="00000500000000000000" pitchFamily="2" charset="-122"/>
                  </a:rPr>
                  <a:t>期目标</a:t>
                </a:r>
              </a:p>
            </p:txBody>
          </p:sp>
        </p:grpSp>
      </p:grpSp>
      <p:grpSp>
        <p:nvGrpSpPr>
          <p:cNvPr id="7" name="Group 28"/>
          <p:cNvGrpSpPr/>
          <p:nvPr/>
        </p:nvGrpSpPr>
        <p:grpSpPr>
          <a:xfrm>
            <a:off x="8468101" y="2577370"/>
            <a:ext cx="2828548" cy="858636"/>
            <a:chOff x="6278686" y="1246786"/>
            <a:chExt cx="2121411" cy="643977"/>
          </a:xfrm>
        </p:grpSpPr>
        <p:sp>
          <p:nvSpPr>
            <p:cNvPr id="38" name="Flowchart: Data 37"/>
            <p:cNvSpPr/>
            <p:nvPr/>
          </p:nvSpPr>
          <p:spPr>
            <a:xfrm rot="16200000" flipH="1" flipV="1">
              <a:off x="6065634" y="1459838"/>
              <a:ext cx="640080" cy="213975"/>
            </a:xfrm>
            <a:prstGeom prst="flowChartInputOutpu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5" dirty="0">
                <a:latin typeface="楷体" panose="02010609060101010101" charset="-122"/>
                <a:ea typeface="楷体" panose="02010609060101010101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0" name="Pentagon 39"/>
            <p:cNvSpPr/>
            <p:nvPr/>
          </p:nvSpPr>
          <p:spPr>
            <a:xfrm>
              <a:off x="6492662" y="1377539"/>
              <a:ext cx="1907435" cy="51322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5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sym typeface="字魂105号-简雅黑" panose="00000500000000000000" pitchFamily="2" charset="-122"/>
                </a:rPr>
                <a:t>人生愿景</a:t>
              </a:r>
            </a:p>
          </p:txBody>
        </p:sp>
      </p:grpSp>
      <p:grpSp>
        <p:nvGrpSpPr>
          <p:cNvPr id="8" name="Group 45"/>
          <p:cNvGrpSpPr/>
          <p:nvPr/>
        </p:nvGrpSpPr>
        <p:grpSpPr>
          <a:xfrm>
            <a:off x="5931359" y="3258284"/>
            <a:ext cx="2828548" cy="861905"/>
            <a:chOff x="4376129" y="2033662"/>
            <a:chExt cx="2121411" cy="646429"/>
          </a:xfrm>
        </p:grpSpPr>
        <p:sp>
          <p:nvSpPr>
            <p:cNvPr id="43" name="Flowchart: Data 42"/>
            <p:cNvSpPr/>
            <p:nvPr/>
          </p:nvSpPr>
          <p:spPr>
            <a:xfrm rot="16200000" flipH="1" flipV="1">
              <a:off x="6070512" y="2253063"/>
              <a:ext cx="640080" cy="213975"/>
            </a:xfrm>
            <a:prstGeom prst="flowChartInputOutpu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5" dirty="0">
                <a:latin typeface="楷体" panose="02010609060101010101" charset="-122"/>
                <a:ea typeface="楷体" panose="02010609060101010101" charset="-122"/>
                <a:sym typeface="字魂105号-简雅黑" panose="00000500000000000000" pitchFamily="2" charset="-122"/>
              </a:endParaRPr>
            </a:p>
          </p:txBody>
        </p:sp>
        <p:grpSp>
          <p:nvGrpSpPr>
            <p:cNvPr id="9" name="Group 52"/>
            <p:cNvGrpSpPr/>
            <p:nvPr/>
          </p:nvGrpSpPr>
          <p:grpSpPr>
            <a:xfrm>
              <a:off x="4376129" y="2033662"/>
              <a:ext cx="2121411" cy="640165"/>
              <a:chOff x="4366604" y="1584651"/>
              <a:chExt cx="2121411" cy="640165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4580580" y="1711592"/>
                <a:ext cx="1907435" cy="51322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65" b="1" dirty="0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字魂105号-简雅黑" panose="00000500000000000000" pitchFamily="2" charset="-122"/>
                  </a:rPr>
                  <a:t>长</a:t>
                </a:r>
                <a:r>
                  <a:rPr lang="en-US" sz="1865" b="1" dirty="0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字魂105号-简雅黑" panose="00000500000000000000" pitchFamily="2" charset="-122"/>
                  </a:rPr>
                  <a:t>期目标</a:t>
                </a:r>
              </a:p>
            </p:txBody>
          </p:sp>
          <p:sp>
            <p:nvSpPr>
              <p:cNvPr id="42" name="Flowchart: Data 41"/>
              <p:cNvSpPr/>
              <p:nvPr/>
            </p:nvSpPr>
            <p:spPr>
              <a:xfrm rot="16200000" flipH="1" flipV="1">
                <a:off x="4153552" y="1797703"/>
                <a:ext cx="640080" cy="213975"/>
              </a:xfrm>
              <a:prstGeom prst="flowChartInputOutpu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5" dirty="0">
                  <a:latin typeface="楷体" panose="02010609060101010101" charset="-122"/>
                  <a:ea typeface="楷体" panose="02010609060101010101" charset="-122"/>
                  <a:sym typeface="字魂105号-简雅黑" panose="00000500000000000000" pitchFamily="2" charset="-122"/>
                </a:endParaRPr>
              </a:p>
            </p:txBody>
          </p:sp>
        </p:grpSp>
      </p:grpSp>
      <p:grpSp>
        <p:nvGrpSpPr>
          <p:cNvPr id="10" name="Group 30"/>
          <p:cNvGrpSpPr/>
          <p:nvPr/>
        </p:nvGrpSpPr>
        <p:grpSpPr>
          <a:xfrm>
            <a:off x="1130165" y="4621798"/>
            <a:ext cx="2544504" cy="858637"/>
            <a:chOff x="775234" y="2780107"/>
            <a:chExt cx="1908378" cy="64397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Flowchart: Data 26"/>
            <p:cNvSpPr/>
            <p:nvPr/>
          </p:nvSpPr>
          <p:spPr>
            <a:xfrm rot="16200000" flipH="1" flipV="1">
              <a:off x="2256585" y="2993159"/>
              <a:ext cx="640080" cy="213975"/>
            </a:xfrm>
            <a:prstGeom prst="flowChartInputOut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5" dirty="0">
                <a:latin typeface="楷体" panose="02010609060101010101" charset="-122"/>
                <a:ea typeface="楷体" panose="02010609060101010101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75234" y="2910861"/>
              <a:ext cx="1907435" cy="513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1865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sym typeface="字魂105号-简雅黑" panose="00000500000000000000" pitchFamily="2" charset="-122"/>
                </a:rPr>
                <a:t>短期目标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760759" y="4933102"/>
            <a:ext cx="184731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865" dirty="0">
              <a:latin typeface="楷体" panose="02010609060101010101" charset="-122"/>
              <a:ea typeface="楷体" panose="02010609060101010101" charset="-122"/>
              <a:sym typeface="字魂105号-简雅黑" panose="00000500000000000000" pitchFamily="2" charset="-122"/>
            </a:endParaRPr>
          </a:p>
        </p:txBody>
      </p:sp>
      <p:sp>
        <p:nvSpPr>
          <p:cNvPr id="32" name="Freeform 42"/>
          <p:cNvSpPr>
            <a:spLocks noEditPoints="1"/>
          </p:cNvSpPr>
          <p:nvPr/>
        </p:nvSpPr>
        <p:spPr bwMode="auto">
          <a:xfrm>
            <a:off x="1968007" y="3959942"/>
            <a:ext cx="806575" cy="69426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B4E6DA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latin typeface="楷体" panose="02010609060101010101" charset="-122"/>
              <a:ea typeface="楷体" panose="02010609060101010101" charset="-122"/>
              <a:sym typeface="字魂105号-简雅黑" panose="00000500000000000000" pitchFamily="2" charset="-122"/>
            </a:endParaRPr>
          </a:p>
        </p:txBody>
      </p:sp>
      <p:sp>
        <p:nvSpPr>
          <p:cNvPr id="34" name="Freeform 86"/>
          <p:cNvSpPr>
            <a:spLocks noEditPoints="1"/>
          </p:cNvSpPr>
          <p:nvPr/>
        </p:nvSpPr>
        <p:spPr bwMode="auto">
          <a:xfrm>
            <a:off x="4580743" y="3121364"/>
            <a:ext cx="460856" cy="775404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42BA9D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latin typeface="楷体" panose="02010609060101010101" charset="-122"/>
              <a:ea typeface="楷体" panose="02010609060101010101" charset="-122"/>
              <a:sym typeface="字魂105号-简雅黑" panose="00000500000000000000" pitchFamily="2" charset="-122"/>
            </a:endParaRPr>
          </a:p>
        </p:txBody>
      </p:sp>
      <p:sp>
        <p:nvSpPr>
          <p:cNvPr id="36" name="Freeform 57"/>
          <p:cNvSpPr>
            <a:spLocks noEditPoints="1"/>
          </p:cNvSpPr>
          <p:nvPr/>
        </p:nvSpPr>
        <p:spPr bwMode="auto">
          <a:xfrm>
            <a:off x="7097299" y="2647102"/>
            <a:ext cx="614475" cy="544747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latin typeface="楷体" panose="02010609060101010101" charset="-122"/>
              <a:ea typeface="楷体" panose="02010609060101010101" charset="-122"/>
              <a:sym typeface="字魂105号-简雅黑" panose="00000500000000000000" pitchFamily="2" charset="-122"/>
            </a:endParaRPr>
          </a:p>
        </p:txBody>
      </p:sp>
      <p:sp>
        <p:nvSpPr>
          <p:cNvPr id="39" name="Freeform 152"/>
          <p:cNvSpPr>
            <a:spLocks noEditPoints="1"/>
          </p:cNvSpPr>
          <p:nvPr/>
        </p:nvSpPr>
        <p:spPr bwMode="auto">
          <a:xfrm>
            <a:off x="9536436" y="2008598"/>
            <a:ext cx="690919" cy="638503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latin typeface="楷体" panose="02010609060101010101" charset="-122"/>
              <a:ea typeface="楷体" panose="02010609060101010101" charset="-122"/>
              <a:sym typeface="字魂105号-简雅黑" panose="00000500000000000000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4" grpId="0" bldLvl="0" animBg="1"/>
      <p:bldP spid="36" grpId="0" bldLvl="0" animBg="1"/>
      <p:bldP spid="3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cxnSp>
        <p:nvCxnSpPr>
          <p:cNvPr id="27" name="直接连接符 26"/>
          <p:cNvCxnSpPr/>
          <p:nvPr userDrawn="1"/>
        </p:nvCxnSpPr>
        <p:spPr>
          <a:xfrm>
            <a:off x="4150995" y="765810"/>
            <a:ext cx="65525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5"/>
          <p:cNvSpPr txBox="1"/>
          <p:nvPr/>
        </p:nvSpPr>
        <p:spPr>
          <a:xfrm>
            <a:off x="162487" y="422926"/>
            <a:ext cx="3972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lt"/>
              </a:rPr>
              <a:t> 行为管理——目标管理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0729882" y="575638"/>
            <a:ext cx="405884" cy="405884"/>
            <a:chOff x="8759502" y="2020280"/>
            <a:chExt cx="2856164" cy="2856164"/>
          </a:xfrm>
        </p:grpSpPr>
        <p:sp>
          <p:nvSpPr>
            <p:cNvPr id="31" name="椭圆 30"/>
            <p:cNvSpPr/>
            <p:nvPr/>
          </p:nvSpPr>
          <p:spPr>
            <a:xfrm>
              <a:off x="8759502" y="2020280"/>
              <a:ext cx="2856164" cy="2856164"/>
            </a:xfrm>
            <a:prstGeom prst="ellipse">
              <a:avLst/>
            </a:prstGeom>
            <a:gradFill>
              <a:gsLst>
                <a:gs pos="100000">
                  <a:srgbClr val="DEDEDE"/>
                </a:gs>
                <a:gs pos="0">
                  <a:srgbClr val="FBFBFB"/>
                </a:gs>
              </a:gsLst>
              <a:lin ang="5400000" scaled="1"/>
            </a:gradFill>
            <a:ln w="19050" cap="flat">
              <a:gradFill>
                <a:gsLst>
                  <a:gs pos="0">
                    <a:sysClr val="window" lastClr="FFFFFF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ysClr val="windowText" lastClr="000000">
                  <a:lumMod val="85000"/>
                  <a:lumOff val="15000"/>
                  <a:alpha val="33000"/>
                </a:sys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983930" y="2230177"/>
              <a:ext cx="2415591" cy="2415587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gradFill flip="none" rotWithShape="1">
                <a:gsLst>
                  <a:gs pos="2000">
                    <a:srgbClr val="FDFDFD"/>
                  </a:gs>
                  <a:gs pos="100000">
                    <a:srgbClr val="CBCDCE"/>
                  </a:gs>
                </a:gsLst>
                <a:lin ang="16200000" scaled="0"/>
                <a:tileRect/>
              </a:gradFill>
              <a:prstDash val="solid"/>
              <a:miter lim="800000"/>
            </a:ln>
            <a:effectLst>
              <a:innerShdw blurRad="190500" dist="50800" dir="162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aphicFrame>
        <p:nvGraphicFramePr>
          <p:cNvPr id="32" name="表格 33">
            <a:extLst>
              <a:ext uri="{FF2B5EF4-FFF2-40B4-BE49-F238E27FC236}">
                <a16:creationId xmlns:a16="http://schemas.microsoft.com/office/drawing/2014/main" id="{08510F1B-DDD9-4385-8D2D-1E3EE1E2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756519"/>
              </p:ext>
            </p:extLst>
          </p:nvPr>
        </p:nvGraphicFramePr>
        <p:xfrm>
          <a:off x="982638" y="1153324"/>
          <a:ext cx="9342175" cy="53329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1449363063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3731467981"/>
                    </a:ext>
                  </a:extLst>
                </a:gridCol>
                <a:gridCol w="3797559">
                  <a:extLst>
                    <a:ext uri="{9D8B030D-6E8A-4147-A177-3AD203B41FA5}">
                      <a16:colId xmlns:a16="http://schemas.microsoft.com/office/drawing/2014/main" val="469968722"/>
                    </a:ext>
                  </a:extLst>
                </a:gridCol>
              </a:tblGrid>
              <a:tr h="341026">
                <a:tc>
                  <a:txBody>
                    <a:bodyPr/>
                    <a:lstStyle/>
                    <a:p>
                      <a:endParaRPr lang="zh-CN" altLang="en-US" sz="12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What</a:t>
                      </a:r>
                      <a:endParaRPr lang="zh-CN" altLang="en-US" sz="20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How</a:t>
                      </a:r>
                      <a:endParaRPr lang="zh-CN" altLang="en-US" sz="20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28993"/>
                  </a:ext>
                </a:extLst>
              </a:tr>
              <a:tr h="710471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事业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在中型或大型零售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物联网上市企业，成为中高管理层，带领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50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人以上的团队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对团队管理、市场运营和渠道销售有丰富的经验，具备统筹领导的能力，成为行业大牛；英语接近母语水平，可独立进行专业的商务沟通与接待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履历优秀，具备很强的不可替代性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树立短期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中期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长期职业规划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539241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财务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实现财务自由，被动收入大于固定支出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在重庆至少拥有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套房产，现金流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50w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以上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年薪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40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万以上（对应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2020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年的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40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万，不考虑货币贬值）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定期存储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投资理财，争取年化收益达到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10%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购置房产物业，增加固定资产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减少负债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购买保险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0723"/>
                  </a:ext>
                </a:extLst>
              </a:tr>
              <a:tr h="710471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家庭</a:t>
                      </a:r>
                      <a:endParaRPr lang="en-US" altLang="zh-CN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家人身体康健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家庭和谐，夫妻感情和睦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家庭物质生活优裕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小孩品行端正，聪明优秀，接受优质教育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关注家人身体健康，养成好的生活习惯，定期体检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经营家庭关系，多陪伴，多关爱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注重子女教育，创造好的物质条件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753168"/>
                  </a:ext>
                </a:extLst>
              </a:tr>
              <a:tr h="710471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身心健康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健康有活力，维持体型，看起来年轻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保持热情和少女心，有一个强大的心理免疫系统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定期健身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定期体检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养成良好的生活作息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善于调节压力，保持积极乐观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80517"/>
                  </a:ext>
                </a:extLst>
              </a:tr>
              <a:tr h="710471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兴趣爱好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成为业余</a:t>
                      </a:r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vlogger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，输出有价值的东西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学会钢琴和架子鼓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每年至少旅游两次，听演唱会或音乐会一次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长期参加至少一项公益项目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学习视频制作，善于思考创造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报乐器相关课程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合理规划工作与生活，做好时间规划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4.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关注时事，公益从小做起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954117"/>
                  </a:ext>
                </a:extLst>
              </a:tr>
              <a:tr h="554167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人际交往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珍惜维护现在的几位人生知己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扩大交际圈，认识更多有趣有能力的人，并维系人脉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成为家人、朋友、同事信赖喜欢的人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常分享、常关心、常陪伴朋友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以开放真诚的心态，把握和创造交际机会</a:t>
                      </a:r>
                    </a:p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3.</a:t>
                      </a:r>
                      <a:r>
                        <a:rPr lang="zh-CN" altLang="en-US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真诚待人，信守承诺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957410"/>
                  </a:ext>
                </a:extLst>
              </a:tr>
              <a:tr h="364698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……</a:t>
                      </a:r>
                      <a:endParaRPr lang="zh-CN" altLang="en-US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……</a:t>
                      </a:r>
                      <a:endParaRPr lang="zh-CN" altLang="en-US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……</a:t>
                      </a:r>
                      <a:endParaRPr lang="zh-CN" altLang="en-US" sz="11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72788"/>
                  </a:ext>
                </a:extLst>
              </a:tr>
            </a:tbl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F53A6DD2-74E7-4CF0-95E6-CAD21D74D7ED}"/>
              </a:ext>
            </a:extLst>
          </p:cNvPr>
          <p:cNvSpPr txBox="1"/>
          <p:nvPr/>
        </p:nvSpPr>
        <p:spPr>
          <a:xfrm>
            <a:off x="10862824" y="2589237"/>
            <a:ext cx="507831" cy="3001748"/>
          </a:xfrm>
          <a:prstGeom prst="rect">
            <a:avLst/>
          </a:prstGeom>
          <a:noFill/>
        </p:spPr>
        <p:txBody>
          <a:bodyPr vert="eaVert" wrap="square" tIns="108000" bIns="108000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我对四十五岁的畅想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E2F01CFF-7405-4E9F-8705-615F6B1541A3}"/>
              </a:ext>
            </a:extLst>
          </p:cNvPr>
          <p:cNvSpPr/>
          <p:nvPr/>
        </p:nvSpPr>
        <p:spPr>
          <a:xfrm flipH="1">
            <a:off x="10793797" y="5374010"/>
            <a:ext cx="576858" cy="43395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34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5231303-F8C4-4A6C-A5DC-35F34009B8F1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RESOURCE_PATHS_HASH_PRESENTER" val="24e0d5eaa0a6302241a414bb57b90c35e997a55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wAHlH6W7bZOQDAAB0DgAAHQAAAHVuaXZlcnNhbC9jb21tb25fbWVzc2FnZXMubG5nrVfdbts2FL4v0HcgBBTYLpa2A1oUg+OAthhbiCy5Eh0nWweBkRibCEW6+nGbXe1p9mB7kh1RcmKnHSTFvbBg0v6+8/edI3Jw9jWVaMuzXGh1ar09eWMhrmKdCLU6tRb0/JcPFsoLphImteKnltIWOhu+fDGQTK1KtuLw/eULhAYpz3NY5sNq9bhGIjm15qNo7M/m2LuOXH/iRyNnYg3HOt0wdY9cvdKfsp9+ff/h69t3738evG6QXYjCGXbdQypkmN696UDk0cB3I2AjbuSRK2oNq2c/nL+gruMRa9h86YeeB+TSGlbPVtwiCIhHo9B1bBI5YeT51OTCJZTY1vBal2jNthwVGm0F/4KKNYdKFiLjKJciMT/EGjZUyduM2QFeOt4kor7vhhHx7N2ONSQqQXbGvoA+erIEOCQBEGQs59kzsJEptYEjLGU/hqkzmbrwoZULU7FaS/gUff2YEw+qxVUbakbCEE9INPKvoE4gK78Pwr8ANV30QVyTEBRAwjaMhy+dCaaO71UKCkhIA2f8IJ+YKaSVvEcsjgGHNhnfCl3msFMpiie1kPJ+VkLycQHCdbD7HZHWhEgoI9eV2HJwIUva6wItMyZ2VZmPC+f36Bw7LrEjKJXtLyNqerkyxkD9SheISamrAMAuS7ZMxRzd8JiVIKV7+FsiEvO3DYOwK08+l+IvxIqmc141TefZ5OrVyXGuOdSFYbFkmerQQU+oDlr+22DTModIi4Knm6Itir1MnPwQL46Na47D8H+D6lKXIyN6Yr9vOCFInATwYoNuHwndHUFmoA8YaykTsjvK8c7B0DzjOYx4niFH3faw6fkNgafRczkuIfMHLlxCRXrgl2QUOrTKMb/JRdH6SjKFquv9fY3EcAaQvOCPOrnhtxr6X3K2hSLCvshr4Zw8w1gvQewmazUC9+d0w+KBQytWwIkLgUtSpBB/0oFzMSO7DNbj9SATS13KxIwzKe7MiIXalGmdkE1dp9robaZTsytZvuulesKfHeNFHVxQG53vGWwjDQkOxtNojL0xqU5zVQ/LjiDQcuWTS8PIxaMKDqJOWRGv4b1yq0uVdCSqD2Q2OcdA1qQ05CyL1//+/U9Hjiee1Luo2f2tFwl0aDWXyAPZH54ueP5nGwnFo0OcWXRBNQfYHa7jedZUvUkephSPpzMQRmh0oMssbj8u7DPMcHABw8GctqzhjGV3MFmo1rIXiwm5EkLRz/rjWb4spFC8D/a42VwFTJ15hG3bXGygCaSI7+p3WoKYmW7VDUfCDacr2XiKPRg8T/h4IoqehGbW79ocGq5eP7bb9tvR/7DKzf1w8HrvuvgfUEsDBBQAAgAIALAAeUdQUAMDEgMAAGELAAAnAAAAdW5pdmVyc2FsL2ZsYXNoX3B1Ymxpc2hpbmdfc2V0dGluZ3MueG1s1VbdThpBFL7nKSbTeCmrFquSBdMIpKYKRGjVKzPsHNiJszPbnVkQr/o0fbA+Sc/sCEK0ZtWa1HABc+ac7/x/THh4k0gyhcwIrRp0u7pFCahIc6EmDfpt2Nncp8RYpjiTWkGDKk3JYbMSpvlIChMPwFpUNQRhlKmntkFja9N6EMxms6owaeZutcwt4ptqpJMgzcCAspAFqWRz/LLzFAxtViqEhF50qnkugQiOISjhomOyI5mJaeDVRiy6nmQ6V/xIS52RbDJq0A+7B+6z0PFQLZGAcsmZJgqd2NYZ58LFw+RA3AKJQUxiDHyvRslMcBs36E7NoaB28BClwPY5MIdypDEZZe/gE7CMM8v80fuzcGPNQuBFfK5YIqIh3hCXf4O2hldfLvvts5Pj7terYa93Mjzu+yAKm2AdJwzWHYUYkM6zCJZ+QmYti2KMG23GTBoIg1XRQm2s1Vpw7kxGWmLtCyuch2QEvMsSWOnG4FqoDmpuUzLGROS8QT9ngklKhGVSREtjk4+MFbbof2dVkyAWzhmQ0wG9d++rE8UsM7Aa1uLGuJpHzXOdS07mOidSXAOxmmD+eYK/YiCrzSHjTCeFFMfHEiMFepwKmAE/LGp6B/g3R5foIsnREic3lWC9hx+5uCUjGOsMcYFNccZRLozHrz4LOGXG3IOyRYwbg5PjVvvquNtqX2y4BBmfMhU9ExwbDklq3wKfYe5KowspNVZzBQIrE7HcQNEfLnihVibN0r5jNi2a7hpZgGK7BcbjMfEiwtEUKoeygBFTRCs5JyzCFTJuhKZC5wYlflg8tHlRgN6UCFWEOsENQmcZh6wM2tb2zsfa7qe9/YN6Nfj989fmk0Z3tNKXzHnzvHL0JLEsyeXhzoWB44LHqcFm+f/JDP2z9vcyde22L4alutkelILrldHqfS2jdeaprL9CY2XMzlmmkIjehWoXOXPiCRpZU4pEWOD/ch1eMNKv+rfz+/A2I/2GOb9mjd9Nyv60fDitvZTC4NGnnLtJhBIJFsKx9/L919ytbeHb69GrSgXR1p/FzcofUEsDBBQAAgAIALAAeUfIpo9BuAIAAFUKAAAhAAAAdW5pdmVyc2FsL2ZsYXNoX3NraW5fc2V0dGluZ3MueG1slVbbbtswDH3fVwTZe91duqyAGqBNM6BAtxZr0XfZZmwhsmRIdLr8/SRZjqUkTtwQBSLyHJKiSKZEr5mYf5pMSCa5VC+AyEShrabTTVh+M00bRCkuMikQBF4IqSrKp/PPv9yHJA55jiU3oMZyVjSDPszMfcZQfIyrmZUhQiarmortoyzkRUqzdaFkI/KzqZXbGhRnYm2Ql9ezxXIwAGcaHxCqKKflTyvjKLUCrcGm9GNp5SyL0xR4F+nSfUZy+lCnb79H2zDN0NFuv1gZotW0gLjIV9dWhvHCeI9fZWblNAHhHxrot69WBqGcbkF9KBtZN/VHeqRWsrAFjTmnH3HH4ZLmZvwM4f7SylmCvZANdPYVfHm+31sJQP5rOPfEjquS/NnWdW8h2EdPOcxRNUCS7tTadCnfnxo08wHzFeXaAEJVD3o2ST/TRnduYl2P+wvvTOShL6/pIW+SNxUs2oQDd7G+xy8Wd25XhE53uiBDBRuvDFLslT3yj6nrATJQ9sgXznJ4Enx7mMG+qSV1j3xH/XOerr+xgqDmmHtrd+qsNtKjHV0dpOoVHaaSOcy1TeeVVWDfjSRO16aUHOREBN2wgiKT4rfFpVt3GU2SPYPvteOdRZAhh2MN53I0azoslzvH/eitcUO2Pwv95drzBM0Wv5lSRJqVlflZ0tOJ55kxMYWZJscZdk8aOKgHsZIBx8UeIlVUrUG9SsnHhhESQY91L9vhGoKTJKgBSY5XmXgnx8ovmioFtTSvxkB3VY6VLbBkRcnNH74xeId8jzFgbalYGn+Csl1fBgrfBEBVVnZd2x5aS9VwZBw20A1/oHBXHrob0aZLhxruFh9hhWHLec2onvS7ou+VeIcE+iP4N5NW5HjPMqLtkaba3Sya/G4N97lEi7lbZ7b5wk3mzr6XIsfGflhBo7T/Tv4HUEsDBBQAAgAIALAAeUetmSsS6AIAAHIKAAAmAAAAdW5pdmVyc2FsL2h0bWxfcHVibGlzaGluZ19zZXR0aW5ncy54bWzVVs1OGzEQvucpLFccyQKF8qNNUAVBRNAkgrTACU3WTtbCa29tb0I49Wn6YH2SjtcEEkGjBUHVKofE45lvvvmN4/3bTJIxN1Zo1aDr9TVKuEo0E2rUoF/7R6s7lFgHioHUijeo0pTsN2txXgyksOk5dw5VLUEYZfdy16Cpc/leFE0mk7qwufG3WhYO8W090VmUG265ctxEuYQpfrlpzi1t1mqExEH0RbNCciIYUlDCswN57DJJo6A1gORmZHSh2IGW2hAzGjToh61d/5npBKRDkXHlY7NNFHqx2wPGhKcD8lzccZJyMUqR9/YmJRPBXNqgG5seBbWjpygldggBPMqBxliUu4fPuAMGDsIx+HP81tmZIIjYVEEmkj7eEB9+gx72r4+veq2z03bn5Lrf7Z72271AorSJFnHiaNFRjIR0YRL+4CcG5yBJkTfaDEFaHkfzopnaUKsFcv5MBlpi6ksrSobIVE4b9LMRICkRDqRIHm4dmBF3R0JiDN52vT5Ujj4ChniTFIzl845mN9ZnMWle6EIyMtUFkeKGE6cJRlRk+CvlZD7dZGh0VkolWEesFIyTseATzvbLLN0D/snRFbrICrTEVswld8HD90LckQEfaoO4HMbYtCgXNuDXXwScg7WPoDDjuHJ+2j5sXbc7h63LFR8gsDGo5IXgWEKe5e498AFjVxpdSKkxm3MQmJkECsvL+jDBSrUqYVb2ncK4LLovZAmK5RbIJ2DiRYKtJVTBqwImoIhWckogwaGwvoXGQhcWJaFZArR9FcFgSoQqqY5wQaEzw7ipgra2vvFxc+vT9s7uXj369ePn6lKj+0XRk+C9hU1xsHRVPKyLpzMXR35Cnx92Z4q/Neu9s9a3KpnqtC77lerTOq8E162i1T2ponUWllNvbjFVMbsAo3C1/BeqHdyCo7BycQ9KkQnH2Vs2+CuadPk/UmjhN2rSd4xi6aj9u0GE08MDZOHFEUfPPolqKF98JzZrvwFQSwMEFAACAAgAsAB5R4l4WrqXAQAAHwYAAB8AAAB1bml2ZXJzYWwvaHRtbF9za2luX3NldHRpbmdzLmpzjZRNb8IwDIbv/Ioqu06IfTDGbtNg0iQOk8Zt2iEtplSkSZWEDob476vLgCR1B/GFvDx5HbuKt52oWixh0VO0rX/X+3d/X2uAmtUruPZ10aLnqDMjshlMsxxEJoEFSHk4epR3J4IyZrI2jTcfaGscP6bwnzkXxsULwkITmqEOlwT4TWhr6vDPUew4de1rchodr6xVspsoaUHarlQ65zXDrl7r5ZYYwKoEfQad8wQ800G92siTY3+A4XKJygsuNxOVqm7Mk2Wq1UrO2vIvNgXo6pMv90BvOHgZe3YiM/bNQh4mHj9itJOFBmPgL+/DGIOEBY9BOL69ev2DesbNggK6zExmD/TzDYZLFzyFRpf6Qwwfk5VXo5sDjCZnYW33xN0thkcIvgF9SUpVrIoLPmChVYodaaDNnh9Rofgsk+meG/UwSA4vi7Zt3TsVej/CYN4TUsETWlDPL2+bHSFoCNB6Y+mQ1wR5J5SdoERJ5FCERk2rkp4jNpwjuP+MGLeWJ4u8Gg/VcKzawPUS9FQpUd3+69w9w1yd3S9QSwMEFAACAAgAsAB5Rx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LAAeUew7V1XbgAAAHYAAAAcAAAAdW5pdmVyc2FsL2xvY2FsX3NldHRpbmdzLnhtbA3MPQ7CMAxA4b2nsLyXn42haTc2EBLlAFZjUCTHRomF4PZ4e8OnNy3fKvDh1otpwuPugMC6WS76SvhYz+MJoTtpJjHlhGoIyzxMYhvJnd0DdngL/bitXCOcr1RD3hp3ViePM4xwieezcMb9PPwBUEsDBBQAAgAIAAN0y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LAAeUdcWORXjAIAAGoHAAApAAAAdW5pdmVyc2FsL3NraW5fY3VzdG9taXphdGlvbl9zZXR0aW5ncy54bWyVVUtu2zAQ3fcUhA8QkyL1AxwD+lCFgSINmgBd0zLjCpFJg6TTpNAFeoaii2bRA3SZTU/TNscoadcfuYrjaFbkvDfDeRwNB/q6EtlCGzmrPjFTSXHBjanEVA9fATAoZS3VueKam+VGewsINuOnvT8P94+ffzz+/PLr4fvvr996QBsmJkxNTntXrNa8t2KuuaCyjvHCGClOSikMF+ZESDVjdQ/csHphIxbLr9d/nihvuHoB7YqVfD9ZuPyeZbUy+aGzTk4pZ3Mm7t7IqTwZs/J6quRCTI4544e7OVd1Ja434DjMaHeWutJmZPis42w0cnYEa24vUfPt0QLq7DCxZmNet/PBYxj7uQ7IsMe8qXRldpgJctbJnLMp79IcPoEWNnwHPIEwhIc4ht+aDRp7zrrRNbvj6gUnkvPF/IVNM1dy6rTtoh240A2tlmxif/cNJ4fODnNcXS7dMXfS0orkzta4QX9nlizHTX9/3qwCva/ERH4ciSv5j7geMJnz6iEEK4FAFCZRHtkVSYkHQkI9GoGc+pn1xTiPcWZ9uYeyQX8vxCqu4qUdKt1RB/2W93/CSGiuzEhM+O0Qt9G7rnYFr5WV3+L0MCDOmnXWZikVAQTZSUMbL8EYByDzc5TDJgzjMEGAQuJD3KSRa0GAfB/FQYNCz8d2VcSBjUJoHAASEuLljUc9ywZJkuZe1oQ4Riix2WgUZ01RpLbnAUIIk7zxA1ykEFg0tjESHDkBcY5THDRJmqAIgyIr0oI0NKdB5oPIowGEDUlTDOFW3G11u3Jtd48uZy3nMwE7r6DTu+22dnMNyoVSFnzJZ7bLDQdjpvnI9vH5O3pBzy6Ty9Hbs1UDW6h7NtdIbTdt5U8+p38BUEsDBBQAAgAIAIq6c0eCyL7eEQoAAPgeAAAXAAAAdW5pdmVyc2FsL3VuaXZlcnNhbC5wbmftmf9XE1cWwOOuq64utq5SSkqJ7baw/SLU5UuQb1O/VtuNVClFKSG0qKmm8iVpGgJJptUqy0GILltRiMlpaUFLSboihWggVgojRSZLKQxITIRAphBJCGkSQpiZncBp3bO/7B+w+WHOzL2fO2/ue+++e9+ZV/r63lcCVlNXUyiUgD27d+ynUJYzKJTfcletIDVVG2IQ8raMt/+VbRQlHDJJCsvZWxlbKZR/StcsvP07Uv59/u6DPAplbYfvWgblXT5EoYSW79mx9Y3CrOl7wO3DI28rRkeupLLTY58/k/o4/fSGZUEnXt7/eObyH1YF/iXsFJO5ffXbLz12K3v56Y0vrejJ3tD86rqxsFOvpq34aP/lwKdPfX/5jQT79UMJb5UIcFEUD0o32g7O5Os06IMoYxaqf6dxGBXR2lrLafhMSWT77CcqzdxYkHauVJo8v4p07/7wddfLsOT2cJBaChqiPXMmqSOb1H8YyAbHqYr3qkXeESO88jek6qst3mdIxcJ4ONC9kuJTzB/SjouO1FuXk8IBZ7ekO6h95pRmPSllDxAjkZMJy8jHrsOLuGqdT83c5WubH+wDg37gB37gB37gB37gB37gB37gB37gB37gB37gB37w/wCGXCzA3bfG91NRco7h+4H4YXa/D2wcivZZrYpl+NiJ/4lm3qwJAwmPrm2uIRK3lqlAz2uR+AMp8VNnunY+TX7/zvDFG1El7AhOBfnu3Pt65FrzEe/hAglueoLAjclHjwtDiyvUFSoU9ylTeMexcUal1vuJTjvXD3jiwANy652Ji/3VHPJjBpUWa2aJzxNz4OB5VD8ls8E5clM1rqnL4+IpTt+LC5ixh3a2RWC+ZqaS3rnRhZNOHn7tO9YCRJxFxYLQVCh5JdosNgY9myjs/y4tzGb8pXGpw14OEB3A7Zhh3n5Ukg4lhqMxEgVtQDhbtwd7XXPjF7O2oObHinOn9LapC6hZM8i35nXUdbN39MaQ2GYVITsbO+S18cSNeLNa2G8TCNfHMpL/dExJ9r+QjtZSdZ7iv4YOhOgHNuv6PBf2XiJSh6M9Zy6rV1Ao9+8lopHJm2JWCvh3eHxJI7f329ShX+G02CGQJCAs3cHeDuaTDhnmzMOOwB0180FkA4Mt7c6xYqPXEI6P0vDRTnq7vZzVSvxsk7hvaP+lzIFzpJY5rhWAWC02HU9tBVpUqBcWtDt+gPREphVqK1/qHuwZaCojh9k8pqwQwnDxfaYkwL7yXrTHTNd6xuoBbLKMyk4dL9IHA7hdCo4ONW0u6BLq7V8W/FfbHh2Ij3FY3oxkM45SkRzDm4sDlIcyJW0zJuDvNDd4CFwoWeBtvnkwXR5js8jROGIjmASpxYA5Tse3Fg8XudKORVinLiBbgJ4tUPENSZdl2ymEeSjfbNNLNAdGE22T7E0SwNw3cqdzgtluHD+ZW51ZsxbVsrfp9igIeYHx6zhTolny4OLnUaHhU1Oo1i3BmJE1Qxac5000U4G5bx+Z3exE3VcWg6U+wXh4n0VJd14tOB6iR85KTa8A830cBZphk/Nngt2gBlCWBWS5ukvTr3haG3KyUKrb6TRRsYxIJM6tCPgiysohmj7idsXQVFQpB68vGrHRPdk1YdLKAjdmA4lKr/LJb6JCae5PYxlwoajPcsHduPRlT41xzpnJS+oMdsdMDr+obuEECFkl8oAKBfaArfiZ02Q643UkxhPvgl3Y8xW8B8Fs0zg+RE/jcdMhDRwDe5jTBeV4mGXCcoFnINnd6CJ9yHWzO43njoWLa83jaclDdd09sfQKiK4PllY65k4kuiC0LetrCAIMYC4LJJyn2wwyaeS8E4Xsc03tS+EgN4sXvpFloMx0UDYi5Qz18LfebF6bZEqzdFqmyrwrupu3ptJGhOtjwsmIteghPizl/Aw5HT2ZjsIkvGCtlCMxQhleq4Z+bG9WZ103cK+dwBDHJfoUttmdA4M2mHj819BISbU01sebXrTqMuytsdvhT9ahODkOgyeR+Fn7ZsTxY6uKpWpIVdq2q2MDQ4GrjrpjexejwySzeIZhz6UXtiubHc3mZDcSh+GZyK6+YPcL6Var4y23tqy6Mt03FUjuMJawPQJxVy+8BiaiRRWW8vy2gw8n4opzMLXtvUzWO0WNT6kCpFEwdVak6MZqw9IBTvcNb9ozyJEej83ZJ8uga69UV5JrnA/HAW6+AU1kfXOUC+hM9qdPeiEujLm9EYjRcdVr3Nnb3SD6mlFp6QRMePkt9i0l/W5z5QflXpNSCmdG3p7oH4pW46LyeLO4YXGdH/Xlzz8jmSkFXdirlRB/wkSdzahKzn1UZr9+iuBPdA7vbo2ILVwIiErZtxQAwYgwk+OAYtw1yird6Z5gJPkm5s2MQBbac63yqcXBnzh5vDoEWXs3GB2XckomcfN1Qz77jyroUkFoMdjuzVHRLRPxZk2fCo1TatHrhF4i6qAhT4yeaWBCeoWNa7wvfGLx7C2xF/TQiXife43eqfbawbNIeGAoWAw3yFGu9p0JvRLS/DIyrbBJ8sXt4JThaHXyYW7jp7o4nbNVjl8jw38pKH+q6y744Jx1vWjX9IvMmqeQuLybUN6PSfDnilINy/C+rPdcP41JzhqGuoQfwdNenox+i39nIMslK/GVnw91p30FR20tSmXL+Fn3BD/WdWP9gciuW8FszNsqEYmsltWVUcoYy8iXSyv2jFcnwj7QR4XSGVa0cItlIgpgR1RwjoOX3AdtLJ1YRK0JQ5P2OezxNFH/x2/yAiiUm/0YhgLusRRi3JRZ3FbadAAcMO/EOrwFscv2amNT4ekqNU0Qu06ZFbQmcWcvRKbmeBQtkkkdk2f6VWtWZQnOfXuxkue1f1ZqEVppe8hlyaSfjUDb8g3ryUyR0z8e9dli8LU46Fq7Re0qsi5mPdSqAi10XoThY0al7m9L2dnAEtsFPMwpG0j01Y9hFo7bJhI1z9WEKdYtzo6mZqmEDfHSePlkCUtHWyY00xA34j9qEOh+QQHWk6npcOqSDejlaKt5Mxse2gjQhE3HnnSFDHiMvjJFB9EWx4Li+4dlDvLklmWUJdH5Vl+pciiNOVw3WX+/6KlO/kdU/ZIrAIuYreIyXJky28xlR3uC9EqOosxBRYTaxvC86q8ewOLdNl7QH8ieu/Ra4zhj8LxOyACzRh6aiEvh+un+wn2kS++iPVsVpmoXAzmv4zNAeFIssltqSaMQdKXQWhUjXsVeC5QHBZKtVRXncu7WKzchOuI5w7HFrct9ddNR34nqo+9V+/Yuy2vCfLfRWsKlaj8rWDxajfc+SxMTgPhZ2+LGie96LXkeICwlwnBSvPllE2u2rwykEnMKAF46i93ifYYtunqU2/UIMcbxvPzrES6hIXUETiOwTmJBwLpz0mctb2iicV07caLQPkb8Jsu1kfsdwlP7yJ6de3cot2Wf+DdQSwMEFAACAAgAirpzR9IooFJKAAAAawAAABsAAAB1bml2ZXJzYWwvdW5pdmVyc2FsLnBuZy54bWyzsa/IzVEoSy0qzszPs1Uy1DNQsrfj5bIpKEoty0wtV6gAihnpGUCAkkIlKrc8M6UkAyhkYG6OEMxIzUzPKLFVsjCwgAvqA80EAFBLAQIAABQAAgAIAEOUV0cNwDEewAEAANoDAAAPAAAAAAAAAAEAAAAAAAAAAABub25lL3BsYXllci54bWxQSwECAAAUAAIACACwAHlH6W7bZOQDAAB0DgAAHQAAAAAAAAABAAAAAADtAQAAdW5pdmVyc2FsL2NvbW1vbl9tZXNzYWdlcy5sbmdQSwECAAAUAAIACACwAHlHUFADAxIDAABhCwAAJwAAAAAAAAABAAAAAAAMBgAAdW5pdmVyc2FsL2ZsYXNoX3B1Ymxpc2hpbmdfc2V0dGluZ3MueG1sUEsBAgAAFAACAAgAsAB5R8imj0G4AgAAVQoAACEAAAAAAAAAAQAAAAAAYwkAAHVuaXZlcnNhbC9mbGFzaF9za2luX3NldHRpbmdzLnhtbFBLAQIAABQAAgAIALAAeUetmSsS6AIAAHIKAAAmAAAAAAAAAAEAAAAAAFoMAAB1bml2ZXJzYWwvaHRtbF9wdWJsaXNoaW5nX3NldHRpbmdzLnhtbFBLAQIAABQAAgAIALAAeUeJeFq6lwEAAB8GAAAfAAAAAAAAAAEAAAAAAIYPAAB1bml2ZXJzYWwvaHRtbF9za2luX3NldHRpbmdzLmpzUEsBAgAAFAACAAgAsAB5Rxra6juqAAAAHwEAABoAAAAAAAAAAQAAAAAAWhEAAHVuaXZlcnNhbC9pMThuX3ByZXNldHMueG1sUEsBAgAAFAACAAgAsAB5R7DtXVduAAAAdgAAABwAAAAAAAAAAQAAAAAAPBIAAHVuaXZlcnNhbC9sb2NhbF9zZXR0aW5ncy54bWxQSwECAAAUAAIACAADdMtEzoIJN+wCAACICAAAFAAAAAAAAAABAAAAAADkEgAAdW5pdmVyc2FsL3BsYXllci54bWxQSwECAAAUAAIACACwAHlHXFjkV4wCAABqBwAAKQAAAAAAAAABAAAAAAACFgAAdW5pdmVyc2FsL3NraW5fY3VzdG9taXphdGlvbl9zZXR0aW5ncy54bWxQSwECAAAUAAIACACKunNHgsi+3hEKAAD4HgAAFwAAAAAAAAAAAAAAAADVGAAAdW5pdmVyc2FsL3VuaXZlcnNhbC5wbmdQSwECAAAUAAIACACKunNH0iigUkoAAABrAAAAGwAAAAAAAAABAAAAAAAbIwAAdW5pdmVyc2FsL3VuaXZlcnNhbC5wbmcueG1sUEsFBgAAAAAMAAwAhgMAAJ4j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绿色微立体长阴影工作总结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i*1_3_2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3_2"/>
  <p:tag name="KSO_WM_UNIT_FILL_FORE_SCHEMECOLOR_INDEX" val="14"/>
  <p:tag name="KSO_WM_UNI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a*1_2_1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UNIT_ISCONTENTSTITLE" val="0"/>
  <p:tag name="KSO_WM_DIAGRAM_GROUP_CODE" val="q1-1"/>
  <p:tag name="KSO_WM_UNIT_TYPE" val="q_h_a"/>
  <p:tag name="KSO_WM_UNIT_INDEX" val="1_2_1"/>
  <p:tag name="KSO_WM_UNIT_PRESET_TEXT" val="添加小标题"/>
  <p:tag name="KSO_WM_UNIT_VALUE" val="9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a*1_3_1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UNIT_ISCONTENTSTITLE" val="0"/>
  <p:tag name="KSO_WM_DIAGRAM_GROUP_CODE" val="q1-1"/>
  <p:tag name="KSO_WM_UNIT_TYPE" val="q_h_a"/>
  <p:tag name="KSO_WM_UNIT_INDEX" val="1_3_1"/>
  <p:tag name="KSO_WM_UNIT_PRESET_TEXT" val="添加小标题"/>
  <p:tag name="KSO_WM_UNIT_VALUE" val="9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2_3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2_3"/>
  <p:tag name="KSO_WM_UNIT_LINE_FORE_SCHEMECOLOR_INDEX" val="6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1_3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1_3"/>
  <p:tag name="KSO_WM_UNIT_LINE_FORE_SCHEMECOLOR_INDEX" val="6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3_3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3_3"/>
  <p:tag name="KSO_WM_UNIT_LINE_FORE_SCHEMECOLOR_INDEX" val="6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3_1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3_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1_1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2_1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2_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i*1_2_2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2_2"/>
  <p:tag name="KSO_WM_UNIT_FILL_FORE_SCHEMECOLOR_INDEX" val="14"/>
  <p:tag name="KSO_WM_UNI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940,&quot;width&quot;:794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i*1_1_2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2"/>
  <p:tag name="KSO_WM_UNIT_FILL_FORE_SCHEMECOLOR_INDEX" val="14"/>
  <p:tag name="KSO_WM_UNI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i*1_3_2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3_2"/>
  <p:tag name="KSO_WM_UNIT_FILL_FORE_SCHEMECOLOR_INDEX" val="14"/>
  <p:tag name="KSO_WM_UNI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a*1_2_1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UNIT_ISCONTENTSTITLE" val="0"/>
  <p:tag name="KSO_WM_DIAGRAM_GROUP_CODE" val="q1-1"/>
  <p:tag name="KSO_WM_UNIT_TYPE" val="q_h_a"/>
  <p:tag name="KSO_WM_UNIT_INDEX" val="1_2_1"/>
  <p:tag name="KSO_WM_UNIT_PRESET_TEXT" val="添加小标题"/>
  <p:tag name="KSO_WM_UNIT_VALUE" val="9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a*1_3_1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UNIT_ISCONTENTSTITLE" val="0"/>
  <p:tag name="KSO_WM_DIAGRAM_GROUP_CODE" val="q1-1"/>
  <p:tag name="KSO_WM_UNIT_TYPE" val="q_h_a"/>
  <p:tag name="KSO_WM_UNIT_INDEX" val="1_3_1"/>
  <p:tag name="KSO_WM_UNIT_PRESET_TEXT" val="添加小标题"/>
  <p:tag name="KSO_WM_UNIT_VALUE" val="9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2_3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2_3"/>
  <p:tag name="KSO_WM_UNIT_LINE_FORE_SCHEMECOLOR_INDEX" val="6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2_3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2_3"/>
  <p:tag name="KSO_WM_UNIT_LINE_FORE_SCHEMECOLOR_INDEX" val="6"/>
  <p:tag name="KSO_WM_UNIT_LINE_FILL_TYP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2_3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2_3"/>
  <p:tag name="KSO_WM_UNIT_LINE_FORE_SCHEMECOLOR_INDEX" val="6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2_3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2_3"/>
  <p:tag name="KSO_WM_UNIT_LINE_FORE_SCHEMECOLOR_INDEX" val="6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00199_1*l_i*1_1"/>
  <p:tag name="KSO_WM_TEMPLATE_CATEGORY" val="diagram"/>
  <p:tag name="KSO_WM_TEMPLATE_INDEX" val="20200199"/>
  <p:tag name="KSO_WM_UNIT_LAYERLEVEL" val="1_1"/>
  <p:tag name="KSO_WM_TAG_VERSION" val="1.0"/>
  <p:tag name="KSO_WM_BEAUTIFY_FLAG" val="#wm#"/>
  <p:tag name="KSO_WM_UNIT_LINE_FORE_SCHEMECOLOR_INDEX" val="14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00199_1*l_i*1_2"/>
  <p:tag name="KSO_WM_TEMPLATE_CATEGORY" val="diagram"/>
  <p:tag name="KSO_WM_TEMPLATE_INDEX" val="20200199"/>
  <p:tag name="KSO_WM_UNIT_LAYERLEVEL" val="1_1"/>
  <p:tag name="KSO_WM_TAG_VERSION" val="1.0"/>
  <p:tag name="KSO_WM_BEAUTIFY_FLAG" val="#wm#"/>
  <p:tag name="KSO_WM_UNIT_LINE_FORE_SCHEMECOLOR_INDEX" val="14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a*1_1_1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UNIT_ISCONTENTSTITLE" val="0"/>
  <p:tag name="KSO_WM_DIAGRAM_GROUP_CODE" val="q1-1"/>
  <p:tag name="KSO_WM_UNIT_TYPE" val="q_h_a"/>
  <p:tag name="KSO_WM_UNIT_INDEX" val="1_1_1"/>
  <p:tag name="KSO_WM_UNIT_PRESET_TEXT" val="添加小标题"/>
  <p:tag name="KSO_WM_UNIT_VALUE" val="9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0199_1*l_h_i*1_1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00199_1*l_h_i*1_1_2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00199_1*l_h_i*1_2_2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6"/>
  <p:tag name="KSO_WM_UNIT_LINE_FILL_TYPE" val="2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0199_1*l_h_i*1_2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0199_1*l_h_i*1_3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6"/>
  <p:tag name="KSO_WM_UNIT_LINE_FILL_TYPE" val="2"/>
  <p:tag name="KSO_WM_UNIT_TEXT_FILL_FORE_SCHEMECOLOR_INDEX" val="2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00199_1*l_h_i*1_3_2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00199_1*l_h_i*1_4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00199_1*l_h_i*1_4_2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0199_1*l_h_a*1_1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0199_1*l_h_a*1_2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2_3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2_3"/>
  <p:tag name="KSO_WM_UNIT_LINE_FORE_SCHEMECOLOR_INDEX" val="6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0199_1*l_h_a*1_3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00199_1*l_h_a*1_4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0199_1*l_h_f*1_1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00199_1*l_h_f*1_4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0199_1*l_h_f*1_3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0199_1*l_h_f*1_2_1"/>
  <p:tag name="KSO_WM_TEMPLATE_CATEGORY" val="diagram"/>
  <p:tag name="KSO_WM_TEMPLATE_INDEX" val="202001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21311"/>
  <p:tag name="MH_LIBRARY" val="GRAPHIC"/>
  <p:tag name="MH_TYPE" val="Other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21311"/>
  <p:tag name="MH_LIBRARY" val="GRAPHIC"/>
  <p:tag name="MH_TYPE" val="Other"/>
  <p:tag name="MH_ORDER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21311"/>
  <p:tag name="MH_LIBRARY" val="GRAPHIC"/>
  <p:tag name="MH_TYPE" val="Other"/>
  <p:tag name="MH_ORDER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21311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3_1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3_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21311"/>
  <p:tag name="MH_LIBRARY" val="GRAPHIC"/>
  <p:tag name="MH_TYPE" val="Other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95_6*l_h_i*1_3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795_6*l_h_i*1_1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795_6*l_h_i*1_2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795_6*l_h_i*1_4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795_6*l_h_i*1_6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795_6*l_h_i*1_5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795_6*l_i*1_1"/>
  <p:tag name="KSO_WM_TEMPLATE_CATEGORY" val="diagram"/>
  <p:tag name="KSO_WM_TEMPLATE_INDEX" val="795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795_6*l_i*1_2"/>
  <p:tag name="KSO_WM_TEMPLATE_CATEGORY" val="diagram"/>
  <p:tag name="KSO_WM_TEMPLATE_INDEX" val="795"/>
  <p:tag name="KSO_WM_UNIT_LAYERLEVEL" val="1_1"/>
  <p:tag name="KSO_WM_TAG_VERSION" val="1.0"/>
  <p:tag name="KSO_WM_BEAUTIFY_FLAG" val="#wm#"/>
  <p:tag name="KSO_WM_UNIT_FILL_FORE_SCHEMECOLOR_INDEX" val="14"/>
  <p:tag name="KSO_WM_UNI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795_6*l_i*1_3"/>
  <p:tag name="KSO_WM_TEMPLATE_CATEGORY" val="diagram"/>
  <p:tag name="KSO_WM_TEMPLATE_INDEX" val="795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1_1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795_6*l_h_i*1_1_2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795_6*l_h_a*1_1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4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95_6*l_h_i*1_3_2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795_6*l_h_i*1_3_3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795_6*l_h_a*1_3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4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795_6*l_h_i*1_5_2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795_6*l_h_a*1_5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4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795_6*l_h_i*1_2_2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795_6*l_h_a*1_2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4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795_6*l_h_i*1_4_2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91690"/>
  <p:tag name="KSO_WM_UNIT_ID" val="diagram20191690_1*q_h_i*1_2_1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2_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795_6*l_h_a*1_4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4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795_6*l_h_i*1_6_2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795_6*l_h_a*1_6_1"/>
  <p:tag name="KSO_WM_TEMPLATE_CATEGORY" val="diagram"/>
  <p:tag name="KSO_WM_TEMPLATE_INDEX" val="795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4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3_5"/>
  <p:tag name="KSO_WM_UNIT_ID" val="diagram20181993_2*o_h_i*1_3_5"/>
  <p:tag name="KSO_WM_UNIT_LAYERLEVEL" val="1_1_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1_1"/>
  <p:tag name="KSO_WM_UNIT_ID" val="diagram20181993_2*o_h_i*1_1_1"/>
  <p:tag name="KSO_WM_UNIT_LAYERLEVEL" val="1_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1_2"/>
  <p:tag name="KSO_WM_UNIT_ID" val="diagram20181993_2*o_h_i*1_1_2"/>
  <p:tag name="KSO_WM_UNIT_LAYERLEVEL" val="1_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2_1"/>
  <p:tag name="KSO_WM_UNIT_ID" val="diagram20181993_2*o_h_i*1_2_1"/>
  <p:tag name="KSO_WM_UNIT_LAYERLEVEL" val="1_1_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2_2"/>
  <p:tag name="KSO_WM_UNIT_ID" val="diagram20181993_2*o_h_i*1_2_2"/>
  <p:tag name="KSO_WM_UNIT_LAYERLEVEL" val="1_1_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3_1"/>
  <p:tag name="KSO_WM_UNIT_ID" val="diagram20181993_2*o_h_i*1_3_1"/>
  <p:tag name="KSO_WM_UNIT_LAYERLEVEL" val="1_1_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3_2"/>
  <p:tag name="KSO_WM_UNIT_ID" val="diagram20181993_2*o_h_i*1_3_2"/>
  <p:tag name="KSO_WM_UNIT_LAYERLEVEL" val="1_1_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i*1_2_2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2_2"/>
  <p:tag name="KSO_WM_UNIT_FILL_FORE_SCHEMECOLOR_INDEX" val="14"/>
  <p:tag name="KSO_WM_UNI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i"/>
  <p:tag name="KSO_WM_UNIT_INDEX" val="1_10"/>
  <p:tag name="KSO_WM_UNIT_ID" val="diagram20181993_2*o_i*1_10"/>
  <p:tag name="KSO_WM_UNIT_LAYERLEVEL" val="1_1"/>
  <p:tag name="KSO_WM_UNIT_TEXT_FILL_FORE_SCHEMECOLOR_INDEX" val="13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3_4"/>
  <p:tag name="KSO_WM_UNIT_ID" val="diagram20181993_2*o_h_i*1_3_4"/>
  <p:tag name="KSO_WM_UNIT_LAYERLEVEL" val="1_1_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2_4"/>
  <p:tag name="KSO_WM_UNIT_ID" val="diagram20181993_2*o_h_i*1_2_4"/>
  <p:tag name="KSO_WM_UNIT_LAYERLEVEL" val="1_1_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1_4"/>
  <p:tag name="KSO_WM_UNIT_ID" val="diagram20181993_2*o_h_i*1_1_4"/>
  <p:tag name="KSO_WM_UNIT_LAYERLEVEL" val="1_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1_5"/>
  <p:tag name="KSO_WM_UNIT_ID" val="diagram20181993_2*o_h_i*1_1_5"/>
  <p:tag name="KSO_WM_UNIT_LAYERLEVEL" val="1_1_1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1_6"/>
  <p:tag name="KSO_WM_UNIT_ID" val="diagram20181993_2*o_h_i*1_1_6"/>
  <p:tag name="KSO_WM_UNIT_LAYERLEVEL" val="1_1_1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i"/>
  <p:tag name="KSO_WM_UNIT_INDEX" val="1_17"/>
  <p:tag name="KSO_WM_UNIT_ID" val="diagram20181993_2*o_i*1_17"/>
  <p:tag name="KSO_WM_UNIT_LAYERLEVEL" val="1_1"/>
  <p:tag name="KSO_WM_UNIT_TEXT_FILL_FORE_SCHEMECOLOR_INDEX" val="13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2_6"/>
  <p:tag name="KSO_WM_UNIT_ID" val="diagram20181993_2*o_h_i*1_2_6"/>
  <p:tag name="KSO_WM_UNIT_LAYERLEVEL" val="1_1_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1_8"/>
  <p:tag name="KSO_WM_UNIT_ID" val="diagram20181993_2*o_h_i*1_1_8"/>
  <p:tag name="KSO_WM_UNIT_LAYERLEVEL" val="1_1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1_9"/>
  <p:tag name="KSO_WM_UNIT_ID" val="diagram20181993_2*o_h_i*1_1_9"/>
  <p:tag name="KSO_WM_UNIT_LAYERLEVEL" val="1_1_1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ID" val="diagram20191690_1*q_h_i*1_1_2"/>
  <p:tag name="KSO_WM_TEMPLATE_CATEGORY" val="diagram"/>
  <p:tag name="KSO_WM_TEMPLATE_INDEX" val="20191690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2"/>
  <p:tag name="KSO_WM_UNIT_FILL_FORE_SCHEMECOLOR_INDEX" val="14"/>
  <p:tag name="KSO_WM_UNI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2_7"/>
  <p:tag name="KSO_WM_UNIT_ID" val="diagram20181993_2*o_h_i*1_2_7"/>
  <p:tag name="KSO_WM_UNIT_LAYERLEVEL" val="1_1_1"/>
  <p:tag name="KSO_WM_UNIT_TEXT_FILL_FORE_SCHEMECOLOR_INDEX" val="2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i"/>
  <p:tag name="KSO_WM_UNIT_INDEX" val="1_3_6"/>
  <p:tag name="KSO_WM_UNIT_ID" val="diagram20181993_2*o_h_i*1_3_6"/>
  <p:tag name="KSO_WM_UNIT_LAYERLEVEL" val="1_1_1"/>
  <p:tag name="KSO_WM_UNIT_TEXT_FILL_FORE_SCHEMECOLOR_INDEX" val="2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i"/>
  <p:tag name="KSO_WM_UNIT_INDEX" val="1_25"/>
  <p:tag name="KSO_WM_UNIT_ID" val="diagram20181993_2*o_i*1_25"/>
  <p:tag name="KSO_WM_UNIT_LAYERLEVEL" val="1_1"/>
  <p:tag name="KSO_WM_UNIT_LINE_FORE_SCHEMECOLOR_INDEX" val="6"/>
  <p:tag name="KSO_WM_UNIT_LINE_FILL_TYP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f"/>
  <p:tag name="KSO_WM_UNIT_INDEX" val="1_1_1"/>
  <p:tag name="KSO_WM_UNIT_ID" val="diagram20181993_2*o_h_f*1_1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" val="请在这里输入您的内容文字请在这里输入您的内容文字"/>
  <p:tag name="KSO_WM_UNIT_TEXT_FILL_FORE_SCHEMECOLOR_INDEX" val="13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f"/>
  <p:tag name="KSO_WM_UNIT_INDEX" val="1_2_1"/>
  <p:tag name="KSO_WM_UNIT_ID" val="diagram20181993_2*o_h_f*1_2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" val="请在这里输入您的内容文字请在这里输入您的内容文字"/>
  <p:tag name="KSO_WM_UNIT_TEXT_FILL_FORE_SCHEMECOLOR_INDEX" val="13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993"/>
  <p:tag name="KSO_WM_TAG_VERSION" val="1.0"/>
  <p:tag name="KSO_WM_BEAUTIFY_FLAG" val="#wm#"/>
  <p:tag name="KSO_WM_DIAGRAM_GROUP_CODE" val="o1-1"/>
  <p:tag name="KSO_WM_UNIT_TYPE" val="o_h_f"/>
  <p:tag name="KSO_WM_UNIT_INDEX" val="1_3_1"/>
  <p:tag name="KSO_WM_UNIT_ID" val="diagram20181993_2*o_h_f*1_3_1"/>
  <p:tag name="KSO_WM_UNIT_LAYERLEVEL" val="1_1_1"/>
  <p:tag name="KSO_WM_UNIT_VALUE" val="26"/>
  <p:tag name="KSO_WM_UNIT_HIGHLIGHT" val="0"/>
  <p:tag name="KSO_WM_UNIT_COMPATIBLE" val="0"/>
  <p:tag name="KSO_WM_UNIT_CLEAR" val="0"/>
  <p:tag name="KSO_WM_UNIT_PRESET_TEXT" val="请在这里输入您的内容文字请在这里输入您的内容文字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g1f5eie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1580</Words>
  <Application>Microsoft Office PowerPoint</Application>
  <PresentationFormat>自定义</PresentationFormat>
  <Paragraphs>295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OPPOSans</vt:lpstr>
      <vt:lpstr>楷体</vt:lpstr>
      <vt:lpstr>微软雅黑</vt:lpstr>
      <vt:lpstr>字魂105号-简雅黑</vt:lpstr>
      <vt:lpstr>字魂59号-创粗黑</vt:lpstr>
      <vt:lpstr>Agency FB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绿色微立体长阴影工作总结汇报PPT模板</dc:title>
  <dc:creator>0</dc:creator>
  <cp:lastModifiedBy>8615123216494</cp:lastModifiedBy>
  <cp:revision>404</cp:revision>
  <dcterms:created xsi:type="dcterms:W3CDTF">2015-11-21T04:10:00Z</dcterms:created>
  <dcterms:modified xsi:type="dcterms:W3CDTF">2020-08-26T05:08:44Z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